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0" r:id="rId4"/>
  </p:sldMasterIdLst>
  <p:notesMasterIdLst>
    <p:notesMasterId r:id="rId5"/>
  </p:notesMasterIdLst>
  <p:sldIdLst>
    <p:sldId id="256" r:id="rId6"/>
    <p:sldId id="257" r:id="rId7"/>
    <p:sldId id="258" r:id="rId8"/>
    <p:sldId id="259" r:id="rId9"/>
    <p:sldId id="260" r:id="rId10"/>
  </p:sldIdLst>
  <p:sldSz cy="10692000" cx="7560000"/>
  <p:notesSz cx="6858000" cy="9144000"/>
  <p:embeddedFontLst>
    <p:embeddedFont>
      <p:font typeface="Montserrat SemiBold"/>
      <p:regular r:id="rId11"/>
      <p:bold r:id="rId12"/>
      <p:italic r:id="rId13"/>
      <p:boldItalic r:id="rId14"/>
    </p:embeddedFont>
    <p:embeddedFont>
      <p:font typeface="Roboto"/>
      <p:regular r:id="rId15"/>
      <p:bold r:id="rId16"/>
      <p:italic r:id="rId17"/>
      <p:boldItalic r:id="rId18"/>
    </p:embeddedFont>
    <p:embeddedFont>
      <p:font typeface="Montserrat"/>
      <p:regular r:id="rId19"/>
      <p:bold r:id="rId20"/>
      <p:italic r:id="rId21"/>
      <p:boldItalic r:id="rId22"/>
    </p:embeddedFont>
    <p:embeddedFont>
      <p:font typeface="Montserrat Medium"/>
      <p:regular r:id="rId23"/>
      <p:bold r:id="rId24"/>
      <p:italic r:id="rId25"/>
      <p:boldItalic r:id="rId26"/>
    </p:embeddedFont>
    <p:embeddedFont>
      <p:font typeface="Montserrat ExtraBold"/>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pos="247">
          <p15:clr>
            <a:srgbClr val="747775"/>
          </p15:clr>
        </p15:guide>
        <p15:guide id="2" pos="4515">
          <p15:clr>
            <a:srgbClr val="747775"/>
          </p15:clr>
        </p15:guide>
        <p15:guide id="3" orient="horz" pos="151">
          <p15:clr>
            <a:srgbClr val="747775"/>
          </p15:clr>
        </p15:guide>
        <p15:guide id="4" orient="horz" pos="6591">
          <p15:clr>
            <a:srgbClr val="747775"/>
          </p15:clr>
        </p15:guide>
        <p15:guide id="5" orient="horz" pos="216">
          <p15:clr>
            <a:srgbClr val="747775"/>
          </p15:clr>
        </p15:guide>
        <p15:guide id="6" orient="horz" pos="2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7"/>
        <p:guide pos="4515"/>
        <p:guide pos="151" orient="horz"/>
        <p:guide pos="6591" orient="horz"/>
        <p:guide pos="216" orient="horz"/>
        <p:guide pos="281"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Medium-bold.fntdata"/><Relationship Id="rId23" Type="http://schemas.openxmlformats.org/officeDocument/2006/relationships/font" Target="fonts/MontserratMedium-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boldItalic.fntdata"/><Relationship Id="rId25" Type="http://schemas.openxmlformats.org/officeDocument/2006/relationships/font" Target="fonts/MontserratMedium-italic.fntdata"/><Relationship Id="rId28" Type="http://schemas.openxmlformats.org/officeDocument/2006/relationships/font" Target="fonts/MontserratExtraBold-boldItalic.fntdata"/><Relationship Id="rId27" Type="http://schemas.openxmlformats.org/officeDocument/2006/relationships/font" Target="fonts/MontserratExtraBo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MontserratSemiBold-regular.fntdata"/><Relationship Id="rId10" Type="http://schemas.openxmlformats.org/officeDocument/2006/relationships/slide" Target="slides/slide5.xml"/><Relationship Id="rId13" Type="http://schemas.openxmlformats.org/officeDocument/2006/relationships/font" Target="fonts/MontserratSemiBold-italic.fntdata"/><Relationship Id="rId12" Type="http://schemas.openxmlformats.org/officeDocument/2006/relationships/font" Target="fonts/MontserratSemiBold-bold.fntdata"/><Relationship Id="rId15" Type="http://schemas.openxmlformats.org/officeDocument/2006/relationships/font" Target="fonts/Roboto-regular.fntdata"/><Relationship Id="rId14" Type="http://schemas.openxmlformats.org/officeDocument/2006/relationships/font" Target="fonts/MontserratSemiBold-boldItalic.fntdata"/><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notes"/>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510f1f07a1_0_76:notes"/>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510f1f07a1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70b2197ec_0_9:notes"/>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70b2197ec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70b2197ec_0_28:notes"/>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70b2197e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70b2197ec_0_45:notes"/>
          <p:cNvSpPr/>
          <p:nvPr>
            <p:ph idx="2" type="sldImg"/>
          </p:nvPr>
        </p:nvSpPr>
        <p:spPr>
          <a:xfrm>
            <a:off x="2217053"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f70b2197ec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712" y="1547778"/>
            <a:ext cx="7044600" cy="4266900"/>
          </a:xfrm>
          <a:prstGeom prst="rect">
            <a:avLst/>
          </a:prstGeom>
        </p:spPr>
        <p:txBody>
          <a:bodyPr anchorCtr="0" anchor="b" bIns="113100" lIns="113100" spcFirstLastPara="1" rIns="113100" wrap="square" tIns="113100">
            <a:norm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11" name="Google Shape;11;p2"/>
          <p:cNvSpPr txBox="1"/>
          <p:nvPr>
            <p:ph idx="1" type="subTitle"/>
          </p:nvPr>
        </p:nvSpPr>
        <p:spPr>
          <a:xfrm>
            <a:off x="257705" y="5891409"/>
            <a:ext cx="7044600" cy="1647600"/>
          </a:xfrm>
          <a:prstGeom prst="rect">
            <a:avLst/>
          </a:prstGeom>
        </p:spPr>
        <p:txBody>
          <a:bodyPr anchorCtr="0" anchor="t" bIns="113100" lIns="113100" spcFirstLastPara="1" rIns="113100" wrap="square" tIns="113100">
            <a:normAutofit/>
          </a:bodyPr>
          <a:lstStyle>
            <a:lvl1pPr lvl="0" algn="ctr">
              <a:lnSpc>
                <a:spcPct val="100000"/>
              </a:lnSpc>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ram slide - Subtitle and body text">
  <p:cSld name="BLANK_1">
    <p:spTree>
      <p:nvGrpSpPr>
        <p:cNvPr id="49" name="Shape 49"/>
        <p:cNvGrpSpPr/>
        <p:nvPr/>
      </p:nvGrpSpPr>
      <p:grpSpPr>
        <a:xfrm>
          <a:off x="0" y="0"/>
          <a:ext cx="0" cy="0"/>
          <a:chOff x="0" y="0"/>
          <a:chExt cx="0" cy="0"/>
        </a:xfrm>
      </p:grpSpPr>
      <p:sp>
        <p:nvSpPr>
          <p:cNvPr id="50" name="Google Shape;50;p11"/>
          <p:cNvSpPr/>
          <p:nvPr/>
        </p:nvSpPr>
        <p:spPr>
          <a:xfrm>
            <a:off x="5750" y="-13230"/>
            <a:ext cx="7560000" cy="535500"/>
          </a:xfrm>
          <a:prstGeom prst="rect">
            <a:avLst/>
          </a:prstGeom>
          <a:solidFill>
            <a:srgbClr val="F1F1F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 name="Google Shape;51;p11"/>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lvl1pPr lvl="0">
              <a:buNone/>
              <a:defRPr sz="1000">
                <a:solidFill>
                  <a:schemeClr val="accent1"/>
                </a:solidFill>
                <a:latin typeface="Montserrat Medium"/>
                <a:ea typeface="Montserrat Medium"/>
                <a:cs typeface="Montserrat Medium"/>
                <a:sym typeface="Montserrat Medium"/>
              </a:defRPr>
            </a:lvl1pPr>
            <a:lvl2pPr lvl="1">
              <a:buNone/>
              <a:defRPr sz="1000">
                <a:solidFill>
                  <a:schemeClr val="accent1"/>
                </a:solidFill>
                <a:latin typeface="Montserrat Medium"/>
                <a:ea typeface="Montserrat Medium"/>
                <a:cs typeface="Montserrat Medium"/>
                <a:sym typeface="Montserrat Medium"/>
              </a:defRPr>
            </a:lvl2pPr>
            <a:lvl3pPr lvl="2">
              <a:buNone/>
              <a:defRPr sz="1000">
                <a:solidFill>
                  <a:schemeClr val="accent1"/>
                </a:solidFill>
                <a:latin typeface="Montserrat Medium"/>
                <a:ea typeface="Montserrat Medium"/>
                <a:cs typeface="Montserrat Medium"/>
                <a:sym typeface="Montserrat Medium"/>
              </a:defRPr>
            </a:lvl3pPr>
            <a:lvl4pPr lvl="3">
              <a:buNone/>
              <a:defRPr sz="1000">
                <a:solidFill>
                  <a:schemeClr val="accent1"/>
                </a:solidFill>
                <a:latin typeface="Montserrat Medium"/>
                <a:ea typeface="Montserrat Medium"/>
                <a:cs typeface="Montserrat Medium"/>
                <a:sym typeface="Montserrat Medium"/>
              </a:defRPr>
            </a:lvl4pPr>
            <a:lvl5pPr lvl="4">
              <a:buNone/>
              <a:defRPr sz="1000">
                <a:solidFill>
                  <a:schemeClr val="accent1"/>
                </a:solidFill>
                <a:latin typeface="Montserrat Medium"/>
                <a:ea typeface="Montserrat Medium"/>
                <a:cs typeface="Montserrat Medium"/>
                <a:sym typeface="Montserrat Medium"/>
              </a:defRPr>
            </a:lvl5pPr>
            <a:lvl6pPr lvl="5">
              <a:buNone/>
              <a:defRPr sz="1000">
                <a:solidFill>
                  <a:schemeClr val="accent1"/>
                </a:solidFill>
                <a:latin typeface="Montserrat Medium"/>
                <a:ea typeface="Montserrat Medium"/>
                <a:cs typeface="Montserrat Medium"/>
                <a:sym typeface="Montserrat Medium"/>
              </a:defRPr>
            </a:lvl6pPr>
            <a:lvl7pPr lvl="6">
              <a:buNone/>
              <a:defRPr sz="1000">
                <a:solidFill>
                  <a:schemeClr val="accent1"/>
                </a:solidFill>
                <a:latin typeface="Montserrat Medium"/>
                <a:ea typeface="Montserrat Medium"/>
                <a:cs typeface="Montserrat Medium"/>
                <a:sym typeface="Montserrat Medium"/>
              </a:defRPr>
            </a:lvl7pPr>
            <a:lvl8pPr lvl="7">
              <a:buNone/>
              <a:defRPr sz="1000">
                <a:solidFill>
                  <a:schemeClr val="accent1"/>
                </a:solidFill>
                <a:latin typeface="Montserrat Medium"/>
                <a:ea typeface="Montserrat Medium"/>
                <a:cs typeface="Montserrat Medium"/>
                <a:sym typeface="Montserrat Medium"/>
              </a:defRPr>
            </a:lvl8pPr>
            <a:lvl9pPr lvl="8">
              <a:buNone/>
              <a:defRPr sz="1000">
                <a:solidFill>
                  <a:schemeClr val="accent1"/>
                </a:solidFill>
                <a:latin typeface="Montserrat Medium"/>
                <a:ea typeface="Montserrat Medium"/>
                <a:cs typeface="Montserrat Medium"/>
                <a:sym typeface="Montserrat Medium"/>
              </a:defRPr>
            </a:lvl9pPr>
          </a:lstStyle>
          <a:p>
            <a:pPr indent="0" lvl="0" marL="0" rtl="0" algn="r">
              <a:spcBef>
                <a:spcPts val="0"/>
              </a:spcBef>
              <a:spcAft>
                <a:spcPts val="0"/>
              </a:spcAft>
              <a:buNone/>
            </a:pPr>
            <a:fld id="{00000000-1234-1234-1234-123412341234}" type="slidenum">
              <a:rPr lang="en"/>
              <a:t>‹#›</a:t>
            </a:fld>
            <a:endParaRPr/>
          </a:p>
        </p:txBody>
      </p:sp>
      <p:cxnSp>
        <p:nvCxnSpPr>
          <p:cNvPr id="52" name="Google Shape;52;p11"/>
          <p:cNvCxnSpPr/>
          <p:nvPr/>
        </p:nvCxnSpPr>
        <p:spPr>
          <a:xfrm>
            <a:off x="411825" y="9861050"/>
            <a:ext cx="6750900" cy="0"/>
          </a:xfrm>
          <a:prstGeom prst="straightConnector1">
            <a:avLst/>
          </a:prstGeom>
          <a:noFill/>
          <a:ln cap="flat" cmpd="sng" w="9525">
            <a:solidFill>
              <a:srgbClr val="D9D9D9"/>
            </a:solidFill>
            <a:prstDash val="solid"/>
            <a:round/>
            <a:headEnd len="med" w="med" type="none"/>
            <a:tailEnd len="med" w="med" type="none"/>
          </a:ln>
        </p:spPr>
      </p:cxnSp>
      <p:sp>
        <p:nvSpPr>
          <p:cNvPr id="53" name="Google Shape;53;p11"/>
          <p:cNvSpPr txBox="1"/>
          <p:nvPr>
            <p:ph type="title"/>
          </p:nvPr>
        </p:nvSpPr>
        <p:spPr>
          <a:xfrm>
            <a:off x="400000" y="640175"/>
            <a:ext cx="6759900" cy="9046500"/>
          </a:xfrm>
          <a:prstGeom prst="rect">
            <a:avLst/>
          </a:prstGeom>
        </p:spPr>
        <p:txBody>
          <a:bodyPr anchorCtr="0" anchor="t" bIns="91425" lIns="0" spcFirstLastPara="1" rIns="91425" wrap="square" tIns="91425">
            <a:normAutofit/>
          </a:bodyPr>
          <a:lstStyle>
            <a:lvl1pPr lvl="0">
              <a:spcBef>
                <a:spcPts val="0"/>
              </a:spcBef>
              <a:spcAft>
                <a:spcPts val="0"/>
              </a:spcAft>
              <a:buSzPts val="1200"/>
              <a:buFont typeface="Montserrat"/>
              <a:buNone/>
              <a:defRPr sz="1200">
                <a:latin typeface="Montserrat"/>
                <a:ea typeface="Montserrat"/>
                <a:cs typeface="Montserrat"/>
                <a:sym typeface="Montserrat"/>
              </a:defRPr>
            </a:lvl1pPr>
            <a:lvl2pPr lvl="1">
              <a:spcBef>
                <a:spcPts val="0"/>
              </a:spcBef>
              <a:spcAft>
                <a:spcPts val="0"/>
              </a:spcAft>
              <a:buSzPts val="1200"/>
              <a:buFont typeface="Montserrat"/>
              <a:buNone/>
              <a:defRPr sz="1200">
                <a:latin typeface="Montserrat"/>
                <a:ea typeface="Montserrat"/>
                <a:cs typeface="Montserrat"/>
                <a:sym typeface="Montserrat"/>
              </a:defRPr>
            </a:lvl2pPr>
            <a:lvl3pPr lvl="2">
              <a:spcBef>
                <a:spcPts val="0"/>
              </a:spcBef>
              <a:spcAft>
                <a:spcPts val="0"/>
              </a:spcAft>
              <a:buSzPts val="1200"/>
              <a:buFont typeface="Montserrat"/>
              <a:buNone/>
              <a:defRPr sz="1200">
                <a:latin typeface="Montserrat"/>
                <a:ea typeface="Montserrat"/>
                <a:cs typeface="Montserrat"/>
                <a:sym typeface="Montserrat"/>
              </a:defRPr>
            </a:lvl3pPr>
            <a:lvl4pPr lvl="3">
              <a:spcBef>
                <a:spcPts val="0"/>
              </a:spcBef>
              <a:spcAft>
                <a:spcPts val="0"/>
              </a:spcAft>
              <a:buSzPts val="1200"/>
              <a:buFont typeface="Montserrat"/>
              <a:buNone/>
              <a:defRPr sz="1200">
                <a:latin typeface="Montserrat"/>
                <a:ea typeface="Montserrat"/>
                <a:cs typeface="Montserrat"/>
                <a:sym typeface="Montserrat"/>
              </a:defRPr>
            </a:lvl4pPr>
            <a:lvl5pPr lvl="4">
              <a:spcBef>
                <a:spcPts val="0"/>
              </a:spcBef>
              <a:spcAft>
                <a:spcPts val="0"/>
              </a:spcAft>
              <a:buSzPts val="1200"/>
              <a:buFont typeface="Montserrat"/>
              <a:buNone/>
              <a:defRPr sz="1200">
                <a:latin typeface="Montserrat"/>
                <a:ea typeface="Montserrat"/>
                <a:cs typeface="Montserrat"/>
                <a:sym typeface="Montserrat"/>
              </a:defRPr>
            </a:lvl5pPr>
            <a:lvl6pPr lvl="5">
              <a:spcBef>
                <a:spcPts val="0"/>
              </a:spcBef>
              <a:spcAft>
                <a:spcPts val="0"/>
              </a:spcAft>
              <a:buSzPts val="1200"/>
              <a:buFont typeface="Montserrat"/>
              <a:buNone/>
              <a:defRPr sz="1200">
                <a:latin typeface="Montserrat"/>
                <a:ea typeface="Montserrat"/>
                <a:cs typeface="Montserrat"/>
                <a:sym typeface="Montserrat"/>
              </a:defRPr>
            </a:lvl6pPr>
            <a:lvl7pPr lvl="6">
              <a:spcBef>
                <a:spcPts val="0"/>
              </a:spcBef>
              <a:spcAft>
                <a:spcPts val="0"/>
              </a:spcAft>
              <a:buSzPts val="1200"/>
              <a:buFont typeface="Montserrat"/>
              <a:buNone/>
              <a:defRPr sz="1200">
                <a:latin typeface="Montserrat"/>
                <a:ea typeface="Montserrat"/>
                <a:cs typeface="Montserrat"/>
                <a:sym typeface="Montserrat"/>
              </a:defRPr>
            </a:lvl7pPr>
            <a:lvl8pPr lvl="7">
              <a:spcBef>
                <a:spcPts val="0"/>
              </a:spcBef>
              <a:spcAft>
                <a:spcPts val="0"/>
              </a:spcAft>
              <a:buSzPts val="1200"/>
              <a:buFont typeface="Montserrat"/>
              <a:buNone/>
              <a:defRPr sz="1200">
                <a:latin typeface="Montserrat"/>
                <a:ea typeface="Montserrat"/>
                <a:cs typeface="Montserrat"/>
                <a:sym typeface="Montserrat"/>
              </a:defRPr>
            </a:lvl8pPr>
            <a:lvl9pPr lvl="8">
              <a:spcBef>
                <a:spcPts val="0"/>
              </a:spcBef>
              <a:spcAft>
                <a:spcPts val="0"/>
              </a:spcAft>
              <a:buSzPts val="1200"/>
              <a:buFont typeface="Montserrat"/>
              <a:buNone/>
              <a:defRPr sz="1200">
                <a:latin typeface="Montserrat"/>
                <a:ea typeface="Montserrat"/>
                <a:cs typeface="Montserrat"/>
                <a:sym typeface="Montserrat"/>
              </a:defRPr>
            </a:lvl9pPr>
          </a:lstStyle>
          <a:p/>
        </p:txBody>
      </p:sp>
      <p:pic>
        <p:nvPicPr>
          <p:cNvPr id="54" name="Google Shape;54;p11" title="fram_logo_rgb.png"/>
          <p:cNvPicPr preferRelativeResize="0"/>
          <p:nvPr/>
        </p:nvPicPr>
        <p:blipFill>
          <a:blip r:embed="rId2">
            <a:alphaModFix/>
          </a:blip>
          <a:stretch>
            <a:fillRect/>
          </a:stretch>
        </p:blipFill>
        <p:spPr>
          <a:xfrm>
            <a:off x="429244" y="10042325"/>
            <a:ext cx="1166361" cy="346800"/>
          </a:xfrm>
          <a:prstGeom prst="rect">
            <a:avLst/>
          </a:prstGeom>
          <a:noFill/>
          <a:ln>
            <a:noFill/>
          </a:ln>
        </p:spPr>
      </p:pic>
      <p:sp>
        <p:nvSpPr>
          <p:cNvPr id="55" name="Google Shape;55;p11"/>
          <p:cNvSpPr/>
          <p:nvPr/>
        </p:nvSpPr>
        <p:spPr>
          <a:xfrm>
            <a:off x="-31900" y="10613075"/>
            <a:ext cx="7605600" cy="127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 name="Google Shape;56;p11"/>
          <p:cNvSpPr txBox="1"/>
          <p:nvPr>
            <p:ph idx="1" type="subTitle"/>
          </p:nvPr>
        </p:nvSpPr>
        <p:spPr>
          <a:xfrm>
            <a:off x="425300" y="-9300"/>
            <a:ext cx="575700" cy="535500"/>
          </a:xfrm>
          <a:prstGeom prst="rect">
            <a:avLst/>
          </a:prstGeom>
          <a:solidFill>
            <a:schemeClr val="accent1"/>
          </a:solidFill>
        </p:spPr>
        <p:txBody>
          <a:bodyPr anchorCtr="0" anchor="ctr" bIns="91425" lIns="0" spcFirstLastPara="1" rIns="0" wrap="square" tIns="91425">
            <a:normAutofit/>
          </a:bodyPr>
          <a:lstStyle>
            <a:lvl1pPr lvl="0" algn="ctr">
              <a:spcBef>
                <a:spcPts val="0"/>
              </a:spcBef>
              <a:spcAft>
                <a:spcPts val="0"/>
              </a:spcAft>
              <a:buClr>
                <a:srgbClr val="FFFFFF"/>
              </a:buClr>
              <a:buSzPts val="1400"/>
              <a:buFont typeface="Montserrat ExtraBold"/>
              <a:buNone/>
              <a:defRPr sz="1400">
                <a:solidFill>
                  <a:srgbClr val="FFFFFF"/>
                </a:solidFill>
                <a:latin typeface="Montserrat ExtraBold"/>
                <a:ea typeface="Montserrat ExtraBold"/>
                <a:cs typeface="Montserrat ExtraBold"/>
                <a:sym typeface="Montserrat ExtraBold"/>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
        <p:nvSpPr>
          <p:cNvPr id="57" name="Google Shape;57;p11"/>
          <p:cNvSpPr txBox="1"/>
          <p:nvPr>
            <p:ph idx="2" type="title"/>
          </p:nvPr>
        </p:nvSpPr>
        <p:spPr>
          <a:xfrm>
            <a:off x="1001000" y="-23825"/>
            <a:ext cx="6573000" cy="564600"/>
          </a:xfrm>
          <a:prstGeom prst="rect">
            <a:avLst/>
          </a:prstGeom>
          <a:solidFill>
            <a:srgbClr val="EFEFEF"/>
          </a:solidFill>
          <a:ln>
            <a:noFill/>
          </a:ln>
        </p:spPr>
        <p:txBody>
          <a:bodyPr anchorCtr="0" anchor="ctr" bIns="113100" lIns="113100" spcFirstLastPara="1" rIns="113100" wrap="square" tIns="113100">
            <a:normAutofit/>
          </a:bodyPr>
          <a:lstStyle>
            <a:lvl1pPr lvl="0">
              <a:lnSpc>
                <a:spcPct val="115000"/>
              </a:lnSpc>
              <a:spcBef>
                <a:spcPts val="0"/>
              </a:spcBef>
              <a:spcAft>
                <a:spcPts val="0"/>
              </a:spcAft>
              <a:buClr>
                <a:schemeClr val="accent1"/>
              </a:buClr>
              <a:buSzPts val="1000"/>
              <a:buFont typeface="Montserrat Medium"/>
              <a:buNone/>
              <a:defRPr sz="1000">
                <a:solidFill>
                  <a:schemeClr val="accent1"/>
                </a:solidFill>
                <a:latin typeface="Montserrat Medium"/>
                <a:ea typeface="Montserrat Medium"/>
                <a:cs typeface="Montserrat Medium"/>
                <a:sym typeface="Montserrat Medium"/>
              </a:defRPr>
            </a:lvl1pPr>
            <a:lvl2pPr lvl="1">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2pPr>
            <a:lvl3pPr lvl="2">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3pPr>
            <a:lvl4pPr lvl="3">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4pPr>
            <a:lvl5pPr lvl="4">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5pPr>
            <a:lvl6pPr lvl="5">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6pPr>
            <a:lvl7pPr lvl="6">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7pPr>
            <a:lvl8pPr lvl="7">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8pPr>
            <a:lvl9pPr lvl="8">
              <a:lnSpc>
                <a:spcPct val="115000"/>
              </a:lnSpc>
              <a:spcBef>
                <a:spcPts val="0"/>
              </a:spcBef>
              <a:spcAft>
                <a:spcPts val="0"/>
              </a:spcAft>
              <a:buSzPts val="1000"/>
              <a:buFont typeface="Montserrat Medium"/>
              <a:buNone/>
              <a:defRPr sz="1000">
                <a:latin typeface="Montserrat Medium"/>
                <a:ea typeface="Montserrat Medium"/>
                <a:cs typeface="Montserrat Medium"/>
                <a:sym typeface="Montserrat Medium"/>
              </a:defRPr>
            </a:lvl9pPr>
          </a:lstStyle>
          <a:p/>
        </p:txBody>
      </p:sp>
    </p:spTree>
  </p:cSld>
  <p:clrMapOvr>
    <a:masterClrMapping/>
  </p:clrMapOvr>
  <p:extLst>
    <p:ext uri="{DCECCB84-F9BA-43D5-87BE-67443E8EF086}">
      <p15:sldGuideLst>
        <p15:guide id="1" pos="258">
          <p15:clr>
            <a:srgbClr val="E46962"/>
          </p15:clr>
        </p15:guide>
        <p15:guide id="2" pos="4510">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2">
    <p:spTree>
      <p:nvGrpSpPr>
        <p:cNvPr id="58" name="Shape 58"/>
        <p:cNvGrpSpPr/>
        <p:nvPr/>
      </p:nvGrpSpPr>
      <p:grpSpPr>
        <a:xfrm>
          <a:off x="0" y="0"/>
          <a:ext cx="0" cy="0"/>
          <a:chOff x="0" y="0"/>
          <a:chExt cx="0" cy="0"/>
        </a:xfrm>
      </p:grpSpPr>
      <p:sp>
        <p:nvSpPr>
          <p:cNvPr id="59" name="Google Shape;59;p12"/>
          <p:cNvSpPr txBox="1"/>
          <p:nvPr>
            <p:ph idx="10" type="dt"/>
          </p:nvPr>
        </p:nvSpPr>
        <p:spPr>
          <a:xfrm>
            <a:off x="457202" y="6356350"/>
            <a:ext cx="213360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2"/>
          <p:cNvSpPr txBox="1"/>
          <p:nvPr>
            <p:ph idx="11" type="ftr"/>
          </p:nvPr>
        </p:nvSpPr>
        <p:spPr>
          <a:xfrm>
            <a:off x="3124210" y="6356350"/>
            <a:ext cx="289561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2"/>
          <p:cNvSpPr txBox="1"/>
          <p:nvPr>
            <p:ph idx="12" type="sldNum"/>
          </p:nvPr>
        </p:nvSpPr>
        <p:spPr>
          <a:xfrm>
            <a:off x="6553222" y="6356350"/>
            <a:ext cx="2133607" cy="365125"/>
          </a:xfrm>
          <a:prstGeom prst="rect">
            <a:avLst/>
          </a:prstGeom>
          <a:noFill/>
          <a:ln>
            <a:noFill/>
          </a:ln>
        </p:spPr>
        <p:txBody>
          <a:bodyPr anchorCtr="0" anchor="ctr" bIns="45700" lIns="91425" spcFirstLastPara="1" rIns="91425" wrap="square" tIns="45700">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3">
    <p:spTree>
      <p:nvGrpSpPr>
        <p:cNvPr id="62" name="Shape 62"/>
        <p:cNvGrpSpPr/>
        <p:nvPr/>
      </p:nvGrpSpPr>
      <p:grpSpPr>
        <a:xfrm>
          <a:off x="0" y="0"/>
          <a:ext cx="0" cy="0"/>
          <a:chOff x="0" y="0"/>
          <a:chExt cx="0" cy="0"/>
        </a:xfrm>
      </p:grpSpPr>
      <p:sp>
        <p:nvSpPr>
          <p:cNvPr id="63" name="Google Shape;63;p13"/>
          <p:cNvSpPr txBox="1"/>
          <p:nvPr>
            <p:ph idx="10" type="dt"/>
          </p:nvPr>
        </p:nvSpPr>
        <p:spPr>
          <a:xfrm>
            <a:off x="457202" y="6356365"/>
            <a:ext cx="2133607" cy="3651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p:txBody>
      </p:sp>
      <p:sp>
        <p:nvSpPr>
          <p:cNvPr id="64" name="Google Shape;64;p13"/>
          <p:cNvSpPr txBox="1"/>
          <p:nvPr>
            <p:ph idx="11" type="ftr"/>
          </p:nvPr>
        </p:nvSpPr>
        <p:spPr>
          <a:xfrm>
            <a:off x="3124210" y="6356365"/>
            <a:ext cx="2895610" cy="36512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p:txBody>
      </p:sp>
      <p:sp>
        <p:nvSpPr>
          <p:cNvPr id="65" name="Google Shape;65;p13"/>
          <p:cNvSpPr txBox="1"/>
          <p:nvPr>
            <p:ph idx="12" type="sldNum"/>
          </p:nvPr>
        </p:nvSpPr>
        <p:spPr>
          <a:xfrm>
            <a:off x="6553222" y="6356365"/>
            <a:ext cx="2133607" cy="365126"/>
          </a:xfrm>
          <a:prstGeom prst="rect">
            <a:avLst/>
          </a:prstGeom>
          <a:noFill/>
          <a:ln>
            <a:noFill/>
          </a:ln>
        </p:spPr>
        <p:txBody>
          <a:bodyPr anchorCtr="0" anchor="ctr" bIns="45700" lIns="91425" spcFirstLastPara="1" rIns="91425" wrap="square" tIns="45700">
            <a:normAutofit/>
          </a:bodyPr>
          <a:lstStyle>
            <a:lvl1pPr indent="0" lvl="0" marL="0" algn="r">
              <a:spcBef>
                <a:spcPts val="0"/>
              </a:spcBef>
              <a:buNone/>
              <a:defRPr sz="1400"/>
            </a:lvl1pPr>
            <a:lvl2pPr indent="0" lvl="1" marL="0" algn="r">
              <a:spcBef>
                <a:spcPts val="0"/>
              </a:spcBef>
              <a:buNone/>
              <a:defRPr sz="1400"/>
            </a:lvl2pPr>
            <a:lvl3pPr indent="0" lvl="2" marL="0" algn="r">
              <a:spcBef>
                <a:spcPts val="0"/>
              </a:spcBef>
              <a:buNone/>
              <a:defRPr sz="1400"/>
            </a:lvl3pPr>
            <a:lvl4pPr indent="0" lvl="3" marL="0" algn="r">
              <a:spcBef>
                <a:spcPts val="0"/>
              </a:spcBef>
              <a:buNone/>
              <a:defRPr sz="1400"/>
            </a:lvl4pPr>
            <a:lvl5pPr indent="0" lvl="4" marL="0" algn="r">
              <a:spcBef>
                <a:spcPts val="0"/>
              </a:spcBef>
              <a:buNone/>
              <a:defRPr sz="1400"/>
            </a:lvl5pPr>
            <a:lvl6pPr indent="0" lvl="5" marL="0" algn="r">
              <a:spcBef>
                <a:spcPts val="0"/>
              </a:spcBef>
              <a:buNone/>
              <a:defRPr sz="1400"/>
            </a:lvl6pPr>
            <a:lvl7pPr indent="0" lvl="6" marL="0" algn="r">
              <a:spcBef>
                <a:spcPts val="0"/>
              </a:spcBef>
              <a:buNone/>
              <a:defRPr sz="1400"/>
            </a:lvl7pPr>
            <a:lvl8pPr indent="0" lvl="7" marL="0" algn="r">
              <a:spcBef>
                <a:spcPts val="0"/>
              </a:spcBef>
              <a:buNone/>
              <a:defRPr sz="1400"/>
            </a:lvl8pPr>
            <a:lvl9pPr indent="0" lvl="8" marL="0" algn="r">
              <a:spcBef>
                <a:spcPts val="0"/>
              </a:spcBef>
              <a:buNone/>
              <a:defRPr sz="14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705" y="4471058"/>
            <a:ext cx="7044600" cy="1749900"/>
          </a:xfrm>
          <a:prstGeom prst="rect">
            <a:avLst/>
          </a:prstGeom>
        </p:spPr>
        <p:txBody>
          <a:bodyPr anchorCtr="0" anchor="ctr" bIns="113100" lIns="113100" spcFirstLastPara="1" rIns="113100" wrap="square" tIns="113100">
            <a:normAutofit/>
          </a:bodyPr>
          <a:lstStyle>
            <a:lvl1pPr lvl="0" algn="ctr">
              <a:spcBef>
                <a:spcPts val="0"/>
              </a:spcBef>
              <a:spcAft>
                <a:spcPts val="0"/>
              </a:spcAft>
              <a:buSzPts val="4500"/>
              <a:buFont typeface="Montserrat"/>
              <a:buNone/>
              <a:defRPr b="1" sz="4500">
                <a:latin typeface="Montserrat"/>
                <a:ea typeface="Montserrat"/>
                <a:cs typeface="Montserrat"/>
                <a:sym typeface="Montserrat"/>
              </a:defRPr>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15" name="Google Shape;15;p3"/>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705" y="925091"/>
            <a:ext cx="7044600" cy="1190700"/>
          </a:xfrm>
          <a:prstGeom prst="rect">
            <a:avLst/>
          </a:prstGeom>
        </p:spPr>
        <p:txBody>
          <a:bodyPr anchorCtr="0" anchor="t" bIns="113100" lIns="113100" spcFirstLastPara="1" rIns="113100" wrap="square" tIns="11310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8" name="Google Shape;18;p4"/>
          <p:cNvSpPr txBox="1"/>
          <p:nvPr>
            <p:ph idx="1" type="body"/>
          </p:nvPr>
        </p:nvSpPr>
        <p:spPr>
          <a:xfrm>
            <a:off x="257705" y="2395696"/>
            <a:ext cx="7044600" cy="7101900"/>
          </a:xfrm>
          <a:prstGeom prst="rect">
            <a:avLst/>
          </a:prstGeom>
        </p:spPr>
        <p:txBody>
          <a:bodyPr anchorCtr="0" anchor="t" bIns="113100" lIns="113100" spcFirstLastPara="1" rIns="113100" wrap="square" tIns="113100">
            <a:normAutofit/>
          </a:bodyPr>
          <a:lstStyle>
            <a:lvl1pPr indent="-368300" lvl="0" marL="457200">
              <a:spcBef>
                <a:spcPts val="0"/>
              </a:spcBef>
              <a:spcAft>
                <a:spcPts val="0"/>
              </a:spcAft>
              <a:buClr>
                <a:schemeClr val="dk1"/>
              </a:buClr>
              <a:buSzPts val="2200"/>
              <a:buFont typeface="Montserrat"/>
              <a:buChar char="●"/>
              <a:defRPr>
                <a:solidFill>
                  <a:schemeClr val="dk1"/>
                </a:solidFill>
                <a:latin typeface="Montserrat"/>
                <a:ea typeface="Montserrat"/>
                <a:cs typeface="Montserrat"/>
                <a:sym typeface="Montserrat"/>
              </a:defRPr>
            </a:lvl1pPr>
            <a:lvl2pPr indent="-336550" lvl="1" marL="9144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2pPr>
            <a:lvl3pPr indent="-336550" lvl="2" marL="13716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3pPr>
            <a:lvl4pPr indent="-336550" lvl="3" marL="18288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4pPr>
            <a:lvl5pPr indent="-336550" lvl="4" marL="22860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5pPr>
            <a:lvl6pPr indent="-336550" lvl="5" marL="27432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6pPr>
            <a:lvl7pPr indent="-336550" lvl="6" marL="32004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7pPr>
            <a:lvl8pPr indent="-336550" lvl="7" marL="36576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8pPr>
            <a:lvl9pPr indent="-336550" lvl="8" marL="4114800">
              <a:spcBef>
                <a:spcPts val="0"/>
              </a:spcBef>
              <a:spcAft>
                <a:spcPts val="0"/>
              </a:spcAft>
              <a:buClr>
                <a:schemeClr val="dk1"/>
              </a:buClr>
              <a:buSzPts val="1700"/>
              <a:buFont typeface="Montserrat"/>
              <a:buChar char="■"/>
              <a:defRPr>
                <a:solidFill>
                  <a:schemeClr val="dk1"/>
                </a:solidFill>
                <a:latin typeface="Montserrat"/>
                <a:ea typeface="Montserrat"/>
                <a:cs typeface="Montserrat"/>
                <a:sym typeface="Montserrat"/>
              </a:defRPr>
            </a:lvl9pPr>
          </a:lstStyle>
          <a:p/>
        </p:txBody>
      </p:sp>
      <p:sp>
        <p:nvSpPr>
          <p:cNvPr id="19" name="Google Shape;19;p4"/>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20" name="Google Shape;20;p4"/>
          <p:cNvCxnSpPr/>
          <p:nvPr/>
        </p:nvCxnSpPr>
        <p:spPr>
          <a:xfrm>
            <a:off x="1366100" y="7042150"/>
            <a:ext cx="12309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57705" y="925091"/>
            <a:ext cx="7044600" cy="1190700"/>
          </a:xfrm>
          <a:prstGeom prst="rect">
            <a:avLst/>
          </a:prstGeom>
        </p:spPr>
        <p:txBody>
          <a:bodyPr anchorCtr="0" anchor="t" bIns="113100" lIns="113100" spcFirstLastPara="1" rIns="113100" wrap="square" tIns="11310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3" name="Google Shape;23;p5"/>
          <p:cNvSpPr txBox="1"/>
          <p:nvPr>
            <p:ph idx="1" type="body"/>
          </p:nvPr>
        </p:nvSpPr>
        <p:spPr>
          <a:xfrm>
            <a:off x="257705" y="2395696"/>
            <a:ext cx="3306900" cy="7101900"/>
          </a:xfrm>
          <a:prstGeom prst="rect">
            <a:avLst/>
          </a:prstGeom>
        </p:spPr>
        <p:txBody>
          <a:bodyPr anchorCtr="0" anchor="t" bIns="113100" lIns="113100" spcFirstLastPara="1" rIns="113100" wrap="square" tIns="113100">
            <a:normAutofit/>
          </a:bodyPr>
          <a:lstStyle>
            <a:lvl1pPr indent="-336550" lvl="0" marL="457200">
              <a:spcBef>
                <a:spcPts val="0"/>
              </a:spcBef>
              <a:spcAft>
                <a:spcPts val="0"/>
              </a:spcAft>
              <a:buClr>
                <a:schemeClr val="dk1"/>
              </a:buClr>
              <a:buSzPts val="1700"/>
              <a:buFont typeface="Montserrat"/>
              <a:buChar char="●"/>
              <a:defRPr sz="1700">
                <a:solidFill>
                  <a:schemeClr val="dk1"/>
                </a:solidFill>
                <a:latin typeface="Montserrat"/>
                <a:ea typeface="Montserrat"/>
                <a:cs typeface="Montserrat"/>
                <a:sym typeface="Montserrat"/>
              </a:defRPr>
            </a:lvl1pPr>
            <a:lvl2pPr indent="-323850" lvl="1" marL="914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2pPr>
            <a:lvl3pPr indent="-323850" lvl="2" marL="1371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3pPr>
            <a:lvl4pPr indent="-323850" lvl="3" marL="1828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4pPr>
            <a:lvl5pPr indent="-323850" lvl="4" marL="22860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5pPr>
            <a:lvl6pPr indent="-323850" lvl="5" marL="27432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6pPr>
            <a:lvl7pPr indent="-323850" lvl="6" marL="3200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7pPr>
            <a:lvl8pPr indent="-323850" lvl="7" marL="3657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8pPr>
            <a:lvl9pPr indent="-323850" lvl="8" marL="4114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9pPr>
          </a:lstStyle>
          <a:p/>
        </p:txBody>
      </p:sp>
      <p:sp>
        <p:nvSpPr>
          <p:cNvPr id="24" name="Google Shape;24;p5"/>
          <p:cNvSpPr txBox="1"/>
          <p:nvPr>
            <p:ph idx="2" type="body"/>
          </p:nvPr>
        </p:nvSpPr>
        <p:spPr>
          <a:xfrm>
            <a:off x="3995291" y="2395696"/>
            <a:ext cx="3306900" cy="7101900"/>
          </a:xfrm>
          <a:prstGeom prst="rect">
            <a:avLst/>
          </a:prstGeom>
        </p:spPr>
        <p:txBody>
          <a:bodyPr anchorCtr="0" anchor="t" bIns="113100" lIns="113100" spcFirstLastPara="1" rIns="113100" wrap="square" tIns="113100">
            <a:normAutofit/>
          </a:bodyPr>
          <a:lstStyle>
            <a:lvl1pPr indent="-336550" lvl="0" marL="457200">
              <a:spcBef>
                <a:spcPts val="0"/>
              </a:spcBef>
              <a:spcAft>
                <a:spcPts val="0"/>
              </a:spcAft>
              <a:buClr>
                <a:schemeClr val="dk1"/>
              </a:buClr>
              <a:buSzPts val="1700"/>
              <a:buFont typeface="Montserrat"/>
              <a:buChar char="●"/>
              <a:defRPr sz="1700">
                <a:solidFill>
                  <a:schemeClr val="dk1"/>
                </a:solidFill>
                <a:latin typeface="Montserrat"/>
                <a:ea typeface="Montserrat"/>
                <a:cs typeface="Montserrat"/>
                <a:sym typeface="Montserrat"/>
              </a:defRPr>
            </a:lvl1pPr>
            <a:lvl2pPr indent="-323850" lvl="1" marL="914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2pPr>
            <a:lvl3pPr indent="-323850" lvl="2" marL="1371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3pPr>
            <a:lvl4pPr indent="-323850" lvl="3" marL="1828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4pPr>
            <a:lvl5pPr indent="-323850" lvl="4" marL="22860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5pPr>
            <a:lvl6pPr indent="-323850" lvl="5" marL="27432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6pPr>
            <a:lvl7pPr indent="-323850" lvl="6" marL="3200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7pPr>
            <a:lvl8pPr indent="-323850" lvl="7" marL="3657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8pPr>
            <a:lvl9pPr indent="-323850" lvl="8" marL="4114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9pPr>
          </a:lstStyle>
          <a:p/>
        </p:txBody>
      </p:sp>
      <p:sp>
        <p:nvSpPr>
          <p:cNvPr id="25" name="Google Shape;25;p5"/>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57705" y="925091"/>
            <a:ext cx="7044600" cy="1190700"/>
          </a:xfrm>
          <a:prstGeom prst="rect">
            <a:avLst/>
          </a:prstGeom>
        </p:spPr>
        <p:txBody>
          <a:bodyPr anchorCtr="0" anchor="t" bIns="113100" lIns="113100" spcFirstLastPara="1" rIns="113100" wrap="square" tIns="11310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8" name="Google Shape;28;p6"/>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nvSpPr>
        <p:spPr>
          <a:xfrm>
            <a:off x="621800" y="3640675"/>
            <a:ext cx="6234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dk1"/>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257705" y="1154948"/>
            <a:ext cx="2321700" cy="1570800"/>
          </a:xfrm>
          <a:prstGeom prst="rect">
            <a:avLst/>
          </a:prstGeom>
        </p:spPr>
        <p:txBody>
          <a:bodyPr anchorCtr="0" anchor="b" bIns="113100" lIns="113100" spcFirstLastPara="1" rIns="113100" wrap="square" tIns="11310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2" name="Google Shape;32;p7"/>
          <p:cNvSpPr txBox="1"/>
          <p:nvPr>
            <p:ph idx="1" type="body"/>
          </p:nvPr>
        </p:nvSpPr>
        <p:spPr>
          <a:xfrm>
            <a:off x="257705" y="2888617"/>
            <a:ext cx="2321700" cy="6609300"/>
          </a:xfrm>
          <a:prstGeom prst="rect">
            <a:avLst/>
          </a:prstGeom>
        </p:spPr>
        <p:txBody>
          <a:bodyPr anchorCtr="0" anchor="t" bIns="113100" lIns="113100" spcFirstLastPara="1" rIns="113100" wrap="square" tIns="113100">
            <a:normAutofit/>
          </a:bodyPr>
          <a:lstStyle>
            <a:lvl1pPr indent="-323850" lvl="0" marL="4572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1pPr>
            <a:lvl2pPr indent="-323850" lvl="1" marL="914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2pPr>
            <a:lvl3pPr indent="-323850" lvl="2" marL="1371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3pPr>
            <a:lvl4pPr indent="-323850" lvl="3" marL="1828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4pPr>
            <a:lvl5pPr indent="-323850" lvl="4" marL="22860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5pPr>
            <a:lvl6pPr indent="-323850" lvl="5" marL="27432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6pPr>
            <a:lvl7pPr indent="-323850" lvl="6" marL="32004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7pPr>
            <a:lvl8pPr indent="-323850" lvl="7" marL="36576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8pPr>
            <a:lvl9pPr indent="-323850" lvl="8" marL="4114800">
              <a:spcBef>
                <a:spcPts val="0"/>
              </a:spcBef>
              <a:spcAft>
                <a:spcPts val="0"/>
              </a:spcAft>
              <a:buClr>
                <a:schemeClr val="dk1"/>
              </a:buClr>
              <a:buSzPts val="1500"/>
              <a:buFont typeface="Montserrat"/>
              <a:buChar char="■"/>
              <a:defRPr sz="1500">
                <a:solidFill>
                  <a:schemeClr val="dk1"/>
                </a:solidFill>
                <a:latin typeface="Montserrat"/>
                <a:ea typeface="Montserrat"/>
                <a:cs typeface="Montserrat"/>
                <a:sym typeface="Montserrat"/>
              </a:defRPr>
            </a:lvl9pPr>
          </a:lstStyle>
          <a:p/>
        </p:txBody>
      </p:sp>
      <p:sp>
        <p:nvSpPr>
          <p:cNvPr id="33" name="Google Shape;33;p7"/>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8"/>
          <p:cNvSpPr txBox="1"/>
          <p:nvPr>
            <p:ph type="title"/>
          </p:nvPr>
        </p:nvSpPr>
        <p:spPr>
          <a:xfrm>
            <a:off x="405325" y="935745"/>
            <a:ext cx="5264700" cy="8503800"/>
          </a:xfrm>
          <a:prstGeom prst="rect">
            <a:avLst/>
          </a:prstGeom>
        </p:spPr>
        <p:txBody>
          <a:bodyPr anchorCtr="0" anchor="ctr" bIns="113100" lIns="113100" spcFirstLastPara="1" rIns="113100" wrap="square" tIns="113100">
            <a:normAutofit/>
          </a:bodyPr>
          <a:lstStyle>
            <a:lvl1pPr lvl="0">
              <a:spcBef>
                <a:spcPts val="0"/>
              </a:spcBef>
              <a:spcAft>
                <a:spcPts val="0"/>
              </a:spcAft>
              <a:buSzPts val="5900"/>
              <a:buNone/>
              <a:defRPr sz="5900"/>
            </a:lvl1pPr>
            <a:lvl2pPr lvl="1">
              <a:spcBef>
                <a:spcPts val="0"/>
              </a:spcBef>
              <a:spcAft>
                <a:spcPts val="0"/>
              </a:spcAft>
              <a:buSzPts val="5900"/>
              <a:buNone/>
              <a:defRPr sz="5900"/>
            </a:lvl2pPr>
            <a:lvl3pPr lvl="2">
              <a:spcBef>
                <a:spcPts val="0"/>
              </a:spcBef>
              <a:spcAft>
                <a:spcPts val="0"/>
              </a:spcAft>
              <a:buSzPts val="5900"/>
              <a:buNone/>
              <a:defRPr sz="5900"/>
            </a:lvl3pPr>
            <a:lvl4pPr lvl="3">
              <a:spcBef>
                <a:spcPts val="0"/>
              </a:spcBef>
              <a:spcAft>
                <a:spcPts val="0"/>
              </a:spcAft>
              <a:buSzPts val="5900"/>
              <a:buNone/>
              <a:defRPr sz="5900"/>
            </a:lvl4pPr>
            <a:lvl5pPr lvl="4">
              <a:spcBef>
                <a:spcPts val="0"/>
              </a:spcBef>
              <a:spcAft>
                <a:spcPts val="0"/>
              </a:spcAft>
              <a:buSzPts val="5900"/>
              <a:buNone/>
              <a:defRPr sz="5900"/>
            </a:lvl5pPr>
            <a:lvl6pPr lvl="5">
              <a:spcBef>
                <a:spcPts val="0"/>
              </a:spcBef>
              <a:spcAft>
                <a:spcPts val="0"/>
              </a:spcAft>
              <a:buSzPts val="5900"/>
              <a:buNone/>
              <a:defRPr sz="5900"/>
            </a:lvl6pPr>
            <a:lvl7pPr lvl="6">
              <a:spcBef>
                <a:spcPts val="0"/>
              </a:spcBef>
              <a:spcAft>
                <a:spcPts val="0"/>
              </a:spcAft>
              <a:buSzPts val="5900"/>
              <a:buNone/>
              <a:defRPr sz="5900"/>
            </a:lvl7pPr>
            <a:lvl8pPr lvl="7">
              <a:spcBef>
                <a:spcPts val="0"/>
              </a:spcBef>
              <a:spcAft>
                <a:spcPts val="0"/>
              </a:spcAft>
              <a:buSzPts val="5900"/>
              <a:buNone/>
              <a:defRPr sz="5900"/>
            </a:lvl8pPr>
            <a:lvl9pPr lvl="8">
              <a:spcBef>
                <a:spcPts val="0"/>
              </a:spcBef>
              <a:spcAft>
                <a:spcPts val="0"/>
              </a:spcAft>
              <a:buSzPts val="5900"/>
              <a:buNone/>
              <a:defRPr sz="5900"/>
            </a:lvl9pPr>
          </a:lstStyle>
          <a:p/>
        </p:txBody>
      </p:sp>
      <p:sp>
        <p:nvSpPr>
          <p:cNvPr id="36" name="Google Shape;36;p8"/>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3780000" y="-260"/>
            <a:ext cx="3780000" cy="10692000"/>
          </a:xfrm>
          <a:prstGeom prst="rect">
            <a:avLst/>
          </a:prstGeom>
          <a:solidFill>
            <a:schemeClr val="lt2"/>
          </a:solidFill>
          <a:ln>
            <a:noFill/>
          </a:ln>
        </p:spPr>
        <p:txBody>
          <a:bodyPr anchorCtr="0" anchor="ctr" bIns="113100" lIns="113100" spcFirstLastPara="1" rIns="113100" wrap="square" tIns="113100">
            <a:noAutofit/>
          </a:bodyPr>
          <a:lstStyle/>
          <a:p>
            <a:pPr indent="0" lvl="0" marL="0" rtl="0" algn="l">
              <a:spcBef>
                <a:spcPts val="0"/>
              </a:spcBef>
              <a:spcAft>
                <a:spcPts val="0"/>
              </a:spcAft>
              <a:buNone/>
            </a:pPr>
            <a:r>
              <a:t/>
            </a:r>
            <a:endParaRPr/>
          </a:p>
        </p:txBody>
      </p:sp>
      <p:sp>
        <p:nvSpPr>
          <p:cNvPr id="39" name="Google Shape;39;p9"/>
          <p:cNvSpPr txBox="1"/>
          <p:nvPr>
            <p:ph type="title"/>
          </p:nvPr>
        </p:nvSpPr>
        <p:spPr>
          <a:xfrm>
            <a:off x="219508" y="2563450"/>
            <a:ext cx="3344400" cy="3081300"/>
          </a:xfrm>
          <a:prstGeom prst="rect">
            <a:avLst/>
          </a:prstGeom>
        </p:spPr>
        <p:txBody>
          <a:bodyPr anchorCtr="0" anchor="b" bIns="113100" lIns="113100" spcFirstLastPara="1" rIns="113100" wrap="square" tIns="11310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0" name="Google Shape;40;p9"/>
          <p:cNvSpPr txBox="1"/>
          <p:nvPr>
            <p:ph idx="1" type="subTitle"/>
          </p:nvPr>
        </p:nvSpPr>
        <p:spPr>
          <a:xfrm>
            <a:off x="219508" y="5826865"/>
            <a:ext cx="3344400" cy="2567400"/>
          </a:xfrm>
          <a:prstGeom prst="rect">
            <a:avLst/>
          </a:prstGeom>
        </p:spPr>
        <p:txBody>
          <a:bodyPr anchorCtr="0" anchor="t" bIns="113100" lIns="113100" spcFirstLastPara="1" rIns="113100" wrap="square" tIns="113100">
            <a:normAutofit/>
          </a:bodyPr>
          <a:lstStyle>
            <a:lvl1pPr lvl="0" algn="ctr">
              <a:lnSpc>
                <a:spcPct val="100000"/>
              </a:lnSpc>
              <a:spcBef>
                <a:spcPts val="0"/>
              </a:spcBef>
              <a:spcAft>
                <a:spcPts val="0"/>
              </a:spcAft>
              <a:buClr>
                <a:schemeClr val="dk1"/>
              </a:buClr>
              <a:buSzPts val="2600"/>
              <a:buFont typeface="Montserrat"/>
              <a:buNone/>
              <a:defRPr b="1" sz="2600">
                <a:solidFill>
                  <a:schemeClr val="dk1"/>
                </a:solidFill>
                <a:latin typeface="Montserrat"/>
                <a:ea typeface="Montserrat"/>
                <a:cs typeface="Montserrat"/>
                <a:sym typeface="Montserrat"/>
              </a:defRPr>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41" name="Google Shape;41;p9"/>
          <p:cNvSpPr txBox="1"/>
          <p:nvPr>
            <p:ph idx="2" type="body"/>
          </p:nvPr>
        </p:nvSpPr>
        <p:spPr>
          <a:xfrm>
            <a:off x="4083839" y="1505164"/>
            <a:ext cx="3172200" cy="7680900"/>
          </a:xfrm>
          <a:prstGeom prst="rect">
            <a:avLst/>
          </a:prstGeom>
        </p:spPr>
        <p:txBody>
          <a:bodyPr anchorCtr="0" anchor="ctr" bIns="113100" lIns="113100" spcFirstLastPara="1" rIns="113100" wrap="square" tIns="113100">
            <a:normAutofit/>
          </a:bodyPr>
          <a:lstStyle>
            <a:lvl1pPr indent="-368300" lvl="0" marL="457200">
              <a:spcBef>
                <a:spcPts val="0"/>
              </a:spcBef>
              <a:spcAft>
                <a:spcPts val="0"/>
              </a:spcAft>
              <a:buSzPts val="2200"/>
              <a:buChar char="●"/>
              <a:defRPr/>
            </a:lvl1pPr>
            <a:lvl2pPr indent="-336550" lvl="1" marL="914400">
              <a:spcBef>
                <a:spcPts val="0"/>
              </a:spcBef>
              <a:spcAft>
                <a:spcPts val="0"/>
              </a:spcAft>
              <a:buSzPts val="1700"/>
              <a:buChar char="○"/>
              <a:defRPr/>
            </a:lvl2pPr>
            <a:lvl3pPr indent="-336550" lvl="2" marL="1371600">
              <a:spcBef>
                <a:spcPts val="0"/>
              </a:spcBef>
              <a:spcAft>
                <a:spcPts val="0"/>
              </a:spcAft>
              <a:buSzPts val="1700"/>
              <a:buChar char="■"/>
              <a:defRPr/>
            </a:lvl3pPr>
            <a:lvl4pPr indent="-336550" lvl="3" marL="1828800">
              <a:spcBef>
                <a:spcPts val="0"/>
              </a:spcBef>
              <a:spcAft>
                <a:spcPts val="0"/>
              </a:spcAft>
              <a:buSzPts val="1700"/>
              <a:buChar char="●"/>
              <a:defRPr/>
            </a:lvl4pPr>
            <a:lvl5pPr indent="-336550" lvl="4" marL="2286000">
              <a:spcBef>
                <a:spcPts val="0"/>
              </a:spcBef>
              <a:spcAft>
                <a:spcPts val="0"/>
              </a:spcAft>
              <a:buSzPts val="1700"/>
              <a:buChar char="○"/>
              <a:defRPr/>
            </a:lvl5pPr>
            <a:lvl6pPr indent="-336550" lvl="5" marL="2743200">
              <a:spcBef>
                <a:spcPts val="0"/>
              </a:spcBef>
              <a:spcAft>
                <a:spcPts val="0"/>
              </a:spcAft>
              <a:buSzPts val="1700"/>
              <a:buChar char="■"/>
              <a:defRPr/>
            </a:lvl6pPr>
            <a:lvl7pPr indent="-336550" lvl="6" marL="3200400">
              <a:spcBef>
                <a:spcPts val="0"/>
              </a:spcBef>
              <a:spcAft>
                <a:spcPts val="0"/>
              </a:spcAft>
              <a:buSzPts val="1700"/>
              <a:buChar char="●"/>
              <a:defRPr/>
            </a:lvl7pPr>
            <a:lvl8pPr indent="-336550" lvl="7" marL="3657600">
              <a:spcBef>
                <a:spcPts val="0"/>
              </a:spcBef>
              <a:spcAft>
                <a:spcPts val="0"/>
              </a:spcAft>
              <a:buSzPts val="1700"/>
              <a:buChar char="○"/>
              <a:defRPr/>
            </a:lvl8pPr>
            <a:lvl9pPr indent="-336550" lvl="8" marL="4114800">
              <a:spcBef>
                <a:spcPts val="0"/>
              </a:spcBef>
              <a:spcAft>
                <a:spcPts val="0"/>
              </a:spcAft>
              <a:buSzPts val="1700"/>
              <a:buChar char="■"/>
              <a:defRPr/>
            </a:lvl9pPr>
          </a:lstStyle>
          <a:p/>
        </p:txBody>
      </p:sp>
      <p:sp>
        <p:nvSpPr>
          <p:cNvPr id="42" name="Google Shape;42;p9"/>
          <p:cNvSpPr txBox="1"/>
          <p:nvPr>
            <p:ph idx="12" type="sldNum"/>
          </p:nvPr>
        </p:nvSpPr>
        <p:spPr>
          <a:xfrm>
            <a:off x="7004788" y="9693616"/>
            <a:ext cx="453600" cy="818400"/>
          </a:xfrm>
          <a:prstGeom prst="rect">
            <a:avLst/>
          </a:prstGeom>
        </p:spPr>
        <p:txBody>
          <a:bodyPr anchorCtr="0" anchor="ctr" bIns="113100" lIns="113100" spcFirstLastPara="1" rIns="113100" wrap="square" tIns="1131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ram slide - Body text only" type="blank">
  <p:cSld name="BLANK">
    <p:spTree>
      <p:nvGrpSpPr>
        <p:cNvPr id="43" name="Shape 43"/>
        <p:cNvGrpSpPr/>
        <p:nvPr/>
      </p:nvGrpSpPr>
      <p:grpSpPr>
        <a:xfrm>
          <a:off x="0" y="0"/>
          <a:ext cx="0" cy="0"/>
          <a:chOff x="0" y="0"/>
          <a:chExt cx="0" cy="0"/>
        </a:xfrm>
      </p:grpSpPr>
      <p:sp>
        <p:nvSpPr>
          <p:cNvPr id="44" name="Google Shape;44;p10"/>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lvl1pPr lvl="0">
              <a:buNone/>
              <a:defRPr sz="1000">
                <a:solidFill>
                  <a:schemeClr val="accent1"/>
                </a:solidFill>
                <a:latin typeface="Montserrat Medium"/>
                <a:ea typeface="Montserrat Medium"/>
                <a:cs typeface="Montserrat Medium"/>
                <a:sym typeface="Montserrat Medium"/>
              </a:defRPr>
            </a:lvl1pPr>
            <a:lvl2pPr lvl="1">
              <a:buNone/>
              <a:defRPr sz="1000">
                <a:solidFill>
                  <a:schemeClr val="accent1"/>
                </a:solidFill>
                <a:latin typeface="Montserrat Medium"/>
                <a:ea typeface="Montserrat Medium"/>
                <a:cs typeface="Montserrat Medium"/>
                <a:sym typeface="Montserrat Medium"/>
              </a:defRPr>
            </a:lvl2pPr>
            <a:lvl3pPr lvl="2">
              <a:buNone/>
              <a:defRPr sz="1000">
                <a:solidFill>
                  <a:schemeClr val="accent1"/>
                </a:solidFill>
                <a:latin typeface="Montserrat Medium"/>
                <a:ea typeface="Montserrat Medium"/>
                <a:cs typeface="Montserrat Medium"/>
                <a:sym typeface="Montserrat Medium"/>
              </a:defRPr>
            </a:lvl3pPr>
            <a:lvl4pPr lvl="3">
              <a:buNone/>
              <a:defRPr sz="1000">
                <a:solidFill>
                  <a:schemeClr val="accent1"/>
                </a:solidFill>
                <a:latin typeface="Montserrat Medium"/>
                <a:ea typeface="Montserrat Medium"/>
                <a:cs typeface="Montserrat Medium"/>
                <a:sym typeface="Montserrat Medium"/>
              </a:defRPr>
            </a:lvl4pPr>
            <a:lvl5pPr lvl="4">
              <a:buNone/>
              <a:defRPr sz="1000">
                <a:solidFill>
                  <a:schemeClr val="accent1"/>
                </a:solidFill>
                <a:latin typeface="Montserrat Medium"/>
                <a:ea typeface="Montserrat Medium"/>
                <a:cs typeface="Montserrat Medium"/>
                <a:sym typeface="Montserrat Medium"/>
              </a:defRPr>
            </a:lvl5pPr>
            <a:lvl6pPr lvl="5">
              <a:buNone/>
              <a:defRPr sz="1000">
                <a:solidFill>
                  <a:schemeClr val="accent1"/>
                </a:solidFill>
                <a:latin typeface="Montserrat Medium"/>
                <a:ea typeface="Montserrat Medium"/>
                <a:cs typeface="Montserrat Medium"/>
                <a:sym typeface="Montserrat Medium"/>
              </a:defRPr>
            </a:lvl6pPr>
            <a:lvl7pPr lvl="6">
              <a:buNone/>
              <a:defRPr sz="1000">
                <a:solidFill>
                  <a:schemeClr val="accent1"/>
                </a:solidFill>
                <a:latin typeface="Montserrat Medium"/>
                <a:ea typeface="Montserrat Medium"/>
                <a:cs typeface="Montserrat Medium"/>
                <a:sym typeface="Montserrat Medium"/>
              </a:defRPr>
            </a:lvl7pPr>
            <a:lvl8pPr lvl="7">
              <a:buNone/>
              <a:defRPr sz="1000">
                <a:solidFill>
                  <a:schemeClr val="accent1"/>
                </a:solidFill>
                <a:latin typeface="Montserrat Medium"/>
                <a:ea typeface="Montserrat Medium"/>
                <a:cs typeface="Montserrat Medium"/>
                <a:sym typeface="Montserrat Medium"/>
              </a:defRPr>
            </a:lvl8pPr>
            <a:lvl9pPr lvl="8">
              <a:buNone/>
              <a:defRPr sz="1000">
                <a:solidFill>
                  <a:schemeClr val="accent1"/>
                </a:solidFill>
                <a:latin typeface="Montserrat Medium"/>
                <a:ea typeface="Montserrat Medium"/>
                <a:cs typeface="Montserrat Medium"/>
                <a:sym typeface="Montserrat Medium"/>
              </a:defRPr>
            </a:lvl9pPr>
          </a:lstStyle>
          <a:p>
            <a:pPr indent="0" lvl="0" marL="0" rtl="0" algn="r">
              <a:spcBef>
                <a:spcPts val="0"/>
              </a:spcBef>
              <a:spcAft>
                <a:spcPts val="0"/>
              </a:spcAft>
              <a:buNone/>
            </a:pPr>
            <a:fld id="{00000000-1234-1234-1234-123412341234}" type="slidenum">
              <a:rPr lang="en"/>
              <a:t>‹#›</a:t>
            </a:fld>
            <a:endParaRPr/>
          </a:p>
        </p:txBody>
      </p:sp>
      <p:cxnSp>
        <p:nvCxnSpPr>
          <p:cNvPr id="45" name="Google Shape;45;p10"/>
          <p:cNvCxnSpPr/>
          <p:nvPr/>
        </p:nvCxnSpPr>
        <p:spPr>
          <a:xfrm>
            <a:off x="411825" y="9861050"/>
            <a:ext cx="6750900" cy="0"/>
          </a:xfrm>
          <a:prstGeom prst="straightConnector1">
            <a:avLst/>
          </a:prstGeom>
          <a:noFill/>
          <a:ln cap="flat" cmpd="sng" w="9525">
            <a:solidFill>
              <a:srgbClr val="D9D9D9"/>
            </a:solidFill>
            <a:prstDash val="solid"/>
            <a:round/>
            <a:headEnd len="med" w="med" type="none"/>
            <a:tailEnd len="med" w="med" type="none"/>
          </a:ln>
        </p:spPr>
      </p:cxnSp>
      <p:sp>
        <p:nvSpPr>
          <p:cNvPr id="46" name="Google Shape;46;p10"/>
          <p:cNvSpPr txBox="1"/>
          <p:nvPr>
            <p:ph type="title"/>
          </p:nvPr>
        </p:nvSpPr>
        <p:spPr>
          <a:xfrm>
            <a:off x="400000" y="380025"/>
            <a:ext cx="6759900" cy="9306300"/>
          </a:xfrm>
          <a:prstGeom prst="rect">
            <a:avLst/>
          </a:prstGeom>
        </p:spPr>
        <p:txBody>
          <a:bodyPr anchorCtr="0" anchor="t" bIns="91425" lIns="0" spcFirstLastPara="1" rIns="91425" wrap="square" tIns="91425">
            <a:normAutofit/>
          </a:bodyPr>
          <a:lstStyle>
            <a:lvl1pPr lvl="0">
              <a:lnSpc>
                <a:spcPct val="115000"/>
              </a:lnSpc>
              <a:spcBef>
                <a:spcPts val="0"/>
              </a:spcBef>
              <a:spcAft>
                <a:spcPts val="0"/>
              </a:spcAft>
              <a:buSzPts val="1200"/>
              <a:buFont typeface="Montserrat"/>
              <a:buNone/>
              <a:defRPr sz="1200">
                <a:latin typeface="Montserrat"/>
                <a:ea typeface="Montserrat"/>
                <a:cs typeface="Montserrat"/>
                <a:sym typeface="Montserrat"/>
              </a:defRPr>
            </a:lvl1pPr>
            <a:lvl2pPr lvl="1">
              <a:lnSpc>
                <a:spcPct val="115000"/>
              </a:lnSpc>
              <a:spcBef>
                <a:spcPts val="0"/>
              </a:spcBef>
              <a:spcAft>
                <a:spcPts val="0"/>
              </a:spcAft>
              <a:buSzPts val="1400"/>
              <a:buFont typeface="Roboto"/>
              <a:buNone/>
              <a:defRPr sz="1400">
                <a:latin typeface="Roboto"/>
                <a:ea typeface="Roboto"/>
                <a:cs typeface="Roboto"/>
                <a:sym typeface="Roboto"/>
              </a:defRPr>
            </a:lvl2pPr>
            <a:lvl3pPr lvl="2">
              <a:lnSpc>
                <a:spcPct val="115000"/>
              </a:lnSpc>
              <a:spcBef>
                <a:spcPts val="0"/>
              </a:spcBef>
              <a:spcAft>
                <a:spcPts val="0"/>
              </a:spcAft>
              <a:buSzPts val="1400"/>
              <a:buFont typeface="Roboto"/>
              <a:buNone/>
              <a:defRPr sz="1400">
                <a:latin typeface="Roboto"/>
                <a:ea typeface="Roboto"/>
                <a:cs typeface="Roboto"/>
                <a:sym typeface="Roboto"/>
              </a:defRPr>
            </a:lvl3pPr>
            <a:lvl4pPr lvl="3">
              <a:lnSpc>
                <a:spcPct val="115000"/>
              </a:lnSpc>
              <a:spcBef>
                <a:spcPts val="0"/>
              </a:spcBef>
              <a:spcAft>
                <a:spcPts val="0"/>
              </a:spcAft>
              <a:buSzPts val="1400"/>
              <a:buFont typeface="Roboto"/>
              <a:buNone/>
              <a:defRPr sz="1400">
                <a:latin typeface="Roboto"/>
                <a:ea typeface="Roboto"/>
                <a:cs typeface="Roboto"/>
                <a:sym typeface="Roboto"/>
              </a:defRPr>
            </a:lvl4pPr>
            <a:lvl5pPr lvl="4">
              <a:lnSpc>
                <a:spcPct val="115000"/>
              </a:lnSpc>
              <a:spcBef>
                <a:spcPts val="0"/>
              </a:spcBef>
              <a:spcAft>
                <a:spcPts val="0"/>
              </a:spcAft>
              <a:buSzPts val="1400"/>
              <a:buFont typeface="Roboto"/>
              <a:buNone/>
              <a:defRPr sz="1400">
                <a:latin typeface="Roboto"/>
                <a:ea typeface="Roboto"/>
                <a:cs typeface="Roboto"/>
                <a:sym typeface="Roboto"/>
              </a:defRPr>
            </a:lvl5pPr>
            <a:lvl6pPr lvl="5">
              <a:lnSpc>
                <a:spcPct val="115000"/>
              </a:lnSpc>
              <a:spcBef>
                <a:spcPts val="0"/>
              </a:spcBef>
              <a:spcAft>
                <a:spcPts val="0"/>
              </a:spcAft>
              <a:buSzPts val="1400"/>
              <a:buFont typeface="Roboto"/>
              <a:buNone/>
              <a:defRPr sz="1400">
                <a:latin typeface="Roboto"/>
                <a:ea typeface="Roboto"/>
                <a:cs typeface="Roboto"/>
                <a:sym typeface="Roboto"/>
              </a:defRPr>
            </a:lvl6pPr>
            <a:lvl7pPr lvl="6">
              <a:lnSpc>
                <a:spcPct val="115000"/>
              </a:lnSpc>
              <a:spcBef>
                <a:spcPts val="0"/>
              </a:spcBef>
              <a:spcAft>
                <a:spcPts val="0"/>
              </a:spcAft>
              <a:buSzPts val="1400"/>
              <a:buFont typeface="Roboto"/>
              <a:buNone/>
              <a:defRPr sz="1400">
                <a:latin typeface="Roboto"/>
                <a:ea typeface="Roboto"/>
                <a:cs typeface="Roboto"/>
                <a:sym typeface="Roboto"/>
              </a:defRPr>
            </a:lvl7pPr>
            <a:lvl8pPr lvl="7">
              <a:lnSpc>
                <a:spcPct val="115000"/>
              </a:lnSpc>
              <a:spcBef>
                <a:spcPts val="0"/>
              </a:spcBef>
              <a:spcAft>
                <a:spcPts val="0"/>
              </a:spcAft>
              <a:buSzPts val="1400"/>
              <a:buFont typeface="Roboto"/>
              <a:buNone/>
              <a:defRPr sz="1400">
                <a:latin typeface="Roboto"/>
                <a:ea typeface="Roboto"/>
                <a:cs typeface="Roboto"/>
                <a:sym typeface="Roboto"/>
              </a:defRPr>
            </a:lvl8pPr>
            <a:lvl9pPr lvl="8">
              <a:lnSpc>
                <a:spcPct val="115000"/>
              </a:lnSpc>
              <a:spcBef>
                <a:spcPts val="0"/>
              </a:spcBef>
              <a:spcAft>
                <a:spcPts val="0"/>
              </a:spcAft>
              <a:buSzPts val="1400"/>
              <a:buFont typeface="Roboto"/>
              <a:buNone/>
              <a:defRPr sz="1400">
                <a:latin typeface="Roboto"/>
                <a:ea typeface="Roboto"/>
                <a:cs typeface="Roboto"/>
                <a:sym typeface="Roboto"/>
              </a:defRPr>
            </a:lvl9pPr>
          </a:lstStyle>
          <a:p/>
        </p:txBody>
      </p:sp>
      <p:pic>
        <p:nvPicPr>
          <p:cNvPr id="47" name="Google Shape;47;p10" title="fram_logo_rgb.png"/>
          <p:cNvPicPr preferRelativeResize="0"/>
          <p:nvPr/>
        </p:nvPicPr>
        <p:blipFill>
          <a:blip r:embed="rId2">
            <a:alphaModFix/>
          </a:blip>
          <a:stretch>
            <a:fillRect/>
          </a:stretch>
        </p:blipFill>
        <p:spPr>
          <a:xfrm>
            <a:off x="429244" y="10042325"/>
            <a:ext cx="1166361" cy="346800"/>
          </a:xfrm>
          <a:prstGeom prst="rect">
            <a:avLst/>
          </a:prstGeom>
          <a:noFill/>
          <a:ln>
            <a:noFill/>
          </a:ln>
        </p:spPr>
      </p:pic>
      <p:sp>
        <p:nvSpPr>
          <p:cNvPr id="48" name="Google Shape;48;p10"/>
          <p:cNvSpPr/>
          <p:nvPr/>
        </p:nvSpPr>
        <p:spPr>
          <a:xfrm>
            <a:off x="-31900" y="10613075"/>
            <a:ext cx="7605600" cy="127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258">
          <p15:clr>
            <a:srgbClr val="E46962"/>
          </p15:clr>
        </p15:guide>
        <p15:guide id="2" pos="4510">
          <p15:clr>
            <a:srgbClr val="E46962"/>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05" y="925091"/>
            <a:ext cx="7044600" cy="1190700"/>
          </a:xfrm>
          <a:prstGeom prst="rect">
            <a:avLst/>
          </a:prstGeom>
          <a:noFill/>
          <a:ln>
            <a:noFill/>
          </a:ln>
        </p:spPr>
        <p:txBody>
          <a:bodyPr anchorCtr="0" anchor="t" bIns="113100" lIns="113100" spcFirstLastPara="1" rIns="113100" wrap="square" tIns="113100">
            <a:normAutofit/>
          </a:bodyPr>
          <a:lstStyle>
            <a:lvl1pPr lvl="0">
              <a:spcBef>
                <a:spcPts val="0"/>
              </a:spcBef>
              <a:spcAft>
                <a:spcPts val="0"/>
              </a:spcAft>
              <a:buClr>
                <a:schemeClr val="dk1"/>
              </a:buClr>
              <a:buSzPts val="3500"/>
              <a:buNone/>
              <a:defRPr sz="3500">
                <a:solidFill>
                  <a:schemeClr val="dk1"/>
                </a:solidFill>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p:txBody>
      </p:sp>
      <p:sp>
        <p:nvSpPr>
          <p:cNvPr id="7" name="Google Shape;7;p1"/>
          <p:cNvSpPr txBox="1"/>
          <p:nvPr>
            <p:ph idx="1" type="body"/>
          </p:nvPr>
        </p:nvSpPr>
        <p:spPr>
          <a:xfrm>
            <a:off x="257705" y="2395696"/>
            <a:ext cx="7044600" cy="7101900"/>
          </a:xfrm>
          <a:prstGeom prst="rect">
            <a:avLst/>
          </a:prstGeom>
          <a:noFill/>
          <a:ln>
            <a:noFill/>
          </a:ln>
        </p:spPr>
        <p:txBody>
          <a:bodyPr anchorCtr="0" anchor="t" bIns="113100" lIns="113100" spcFirstLastPara="1" rIns="113100" wrap="square" tIns="113100">
            <a:normAutofit/>
          </a:bodyPr>
          <a:lstStyle>
            <a:lvl1pPr indent="-368300" lvl="0" marL="457200">
              <a:lnSpc>
                <a:spcPct val="115000"/>
              </a:lnSpc>
              <a:spcBef>
                <a:spcPts val="0"/>
              </a:spcBef>
              <a:spcAft>
                <a:spcPts val="0"/>
              </a:spcAft>
              <a:buClr>
                <a:schemeClr val="dk2"/>
              </a:buClr>
              <a:buSzPts val="2200"/>
              <a:buChar char="●"/>
              <a:defRPr sz="2200">
                <a:solidFill>
                  <a:schemeClr val="dk2"/>
                </a:solidFill>
              </a:defRPr>
            </a:lvl1pPr>
            <a:lvl2pPr indent="-336550" lvl="1" marL="914400">
              <a:lnSpc>
                <a:spcPct val="115000"/>
              </a:lnSpc>
              <a:spcBef>
                <a:spcPts val="0"/>
              </a:spcBef>
              <a:spcAft>
                <a:spcPts val="0"/>
              </a:spcAft>
              <a:buClr>
                <a:schemeClr val="dk2"/>
              </a:buClr>
              <a:buSzPts val="1700"/>
              <a:buChar char="○"/>
              <a:defRPr sz="1700">
                <a:solidFill>
                  <a:schemeClr val="dk2"/>
                </a:solidFill>
              </a:defRPr>
            </a:lvl2pPr>
            <a:lvl3pPr indent="-336550" lvl="2" marL="1371600">
              <a:lnSpc>
                <a:spcPct val="115000"/>
              </a:lnSpc>
              <a:spcBef>
                <a:spcPts val="0"/>
              </a:spcBef>
              <a:spcAft>
                <a:spcPts val="0"/>
              </a:spcAft>
              <a:buClr>
                <a:schemeClr val="dk2"/>
              </a:buClr>
              <a:buSzPts val="1700"/>
              <a:buChar char="■"/>
              <a:defRPr sz="1700">
                <a:solidFill>
                  <a:schemeClr val="dk2"/>
                </a:solidFill>
              </a:defRPr>
            </a:lvl3pPr>
            <a:lvl4pPr indent="-336550" lvl="3" marL="1828800">
              <a:lnSpc>
                <a:spcPct val="115000"/>
              </a:lnSpc>
              <a:spcBef>
                <a:spcPts val="0"/>
              </a:spcBef>
              <a:spcAft>
                <a:spcPts val="0"/>
              </a:spcAft>
              <a:buClr>
                <a:schemeClr val="dk2"/>
              </a:buClr>
              <a:buSzPts val="1700"/>
              <a:buChar char="●"/>
              <a:defRPr sz="1700">
                <a:solidFill>
                  <a:schemeClr val="dk2"/>
                </a:solidFill>
              </a:defRPr>
            </a:lvl4pPr>
            <a:lvl5pPr indent="-336550" lvl="4" marL="2286000">
              <a:lnSpc>
                <a:spcPct val="115000"/>
              </a:lnSpc>
              <a:spcBef>
                <a:spcPts val="0"/>
              </a:spcBef>
              <a:spcAft>
                <a:spcPts val="0"/>
              </a:spcAft>
              <a:buClr>
                <a:schemeClr val="dk2"/>
              </a:buClr>
              <a:buSzPts val="1700"/>
              <a:buChar char="○"/>
              <a:defRPr sz="1700">
                <a:solidFill>
                  <a:schemeClr val="dk2"/>
                </a:solidFill>
              </a:defRPr>
            </a:lvl5pPr>
            <a:lvl6pPr indent="-336550" lvl="5" marL="2743200">
              <a:lnSpc>
                <a:spcPct val="115000"/>
              </a:lnSpc>
              <a:spcBef>
                <a:spcPts val="0"/>
              </a:spcBef>
              <a:spcAft>
                <a:spcPts val="0"/>
              </a:spcAft>
              <a:buClr>
                <a:schemeClr val="dk2"/>
              </a:buClr>
              <a:buSzPts val="1700"/>
              <a:buChar char="■"/>
              <a:defRPr sz="1700">
                <a:solidFill>
                  <a:schemeClr val="dk2"/>
                </a:solidFill>
              </a:defRPr>
            </a:lvl6pPr>
            <a:lvl7pPr indent="-336550" lvl="6" marL="3200400">
              <a:lnSpc>
                <a:spcPct val="115000"/>
              </a:lnSpc>
              <a:spcBef>
                <a:spcPts val="0"/>
              </a:spcBef>
              <a:spcAft>
                <a:spcPts val="0"/>
              </a:spcAft>
              <a:buClr>
                <a:schemeClr val="dk2"/>
              </a:buClr>
              <a:buSzPts val="1700"/>
              <a:buChar char="●"/>
              <a:defRPr sz="1700">
                <a:solidFill>
                  <a:schemeClr val="dk2"/>
                </a:solidFill>
              </a:defRPr>
            </a:lvl7pPr>
            <a:lvl8pPr indent="-336550" lvl="7" marL="3657600">
              <a:lnSpc>
                <a:spcPct val="115000"/>
              </a:lnSpc>
              <a:spcBef>
                <a:spcPts val="0"/>
              </a:spcBef>
              <a:spcAft>
                <a:spcPts val="0"/>
              </a:spcAft>
              <a:buClr>
                <a:schemeClr val="dk2"/>
              </a:buClr>
              <a:buSzPts val="1700"/>
              <a:buChar char="○"/>
              <a:defRPr sz="1700">
                <a:solidFill>
                  <a:schemeClr val="dk2"/>
                </a:solidFill>
              </a:defRPr>
            </a:lvl8pPr>
            <a:lvl9pPr indent="-336550" lvl="8" marL="4114800">
              <a:lnSpc>
                <a:spcPct val="115000"/>
              </a:lnSpc>
              <a:spcBef>
                <a:spcPts val="0"/>
              </a:spcBef>
              <a:spcAft>
                <a:spcPts val="0"/>
              </a:spcAft>
              <a:buClr>
                <a:schemeClr val="dk2"/>
              </a:buClr>
              <a:buSzPts val="1700"/>
              <a:buChar char="■"/>
              <a:defRPr sz="1700">
                <a:solidFill>
                  <a:schemeClr val="dk2"/>
                </a:solidFill>
              </a:defRPr>
            </a:lvl9pPr>
          </a:lstStyle>
          <a:p/>
        </p:txBody>
      </p:sp>
      <p:sp>
        <p:nvSpPr>
          <p:cNvPr id="8" name="Google Shape;8;p1"/>
          <p:cNvSpPr txBox="1"/>
          <p:nvPr>
            <p:ph idx="12" type="sldNum"/>
          </p:nvPr>
        </p:nvSpPr>
        <p:spPr>
          <a:xfrm>
            <a:off x="7004788" y="9693616"/>
            <a:ext cx="453600" cy="818400"/>
          </a:xfrm>
          <a:prstGeom prst="rect">
            <a:avLst/>
          </a:prstGeom>
          <a:noFill/>
          <a:ln>
            <a:noFill/>
          </a:ln>
        </p:spPr>
        <p:txBody>
          <a:bodyPr anchorCtr="0" anchor="ctr" bIns="113100" lIns="113100" spcFirstLastPara="1" rIns="113100" wrap="square" tIns="113100">
            <a:normAutofit/>
          </a:bodyPr>
          <a:lstStyle>
            <a:lvl1pPr lvl="0" algn="r">
              <a:buNone/>
              <a:defRPr sz="1200">
                <a:solidFill>
                  <a:schemeClr val="dk2"/>
                </a:solidFill>
              </a:defRPr>
            </a:lvl1pPr>
            <a:lvl2pPr lvl="1" algn="r">
              <a:buNone/>
              <a:defRPr sz="1200">
                <a:solidFill>
                  <a:schemeClr val="dk2"/>
                </a:solidFill>
              </a:defRPr>
            </a:lvl2pPr>
            <a:lvl3pPr lvl="2" algn="r">
              <a:buNone/>
              <a:defRPr sz="1200">
                <a:solidFill>
                  <a:schemeClr val="dk2"/>
                </a:solidFill>
              </a:defRPr>
            </a:lvl3pPr>
            <a:lvl4pPr lvl="3" algn="r">
              <a:buNone/>
              <a:defRPr sz="1200">
                <a:solidFill>
                  <a:schemeClr val="dk2"/>
                </a:solidFill>
              </a:defRPr>
            </a:lvl4pPr>
            <a:lvl5pPr lvl="4" algn="r">
              <a:buNone/>
              <a:defRPr sz="1200">
                <a:solidFill>
                  <a:schemeClr val="dk2"/>
                </a:solidFill>
              </a:defRPr>
            </a:lvl5pPr>
            <a:lvl6pPr lvl="5" algn="r">
              <a:buNone/>
              <a:defRPr sz="1200">
                <a:solidFill>
                  <a:schemeClr val="dk2"/>
                </a:solidFill>
              </a:defRPr>
            </a:lvl6pPr>
            <a:lvl7pPr lvl="6" algn="r">
              <a:buNone/>
              <a:defRPr sz="1200">
                <a:solidFill>
                  <a:schemeClr val="dk2"/>
                </a:solidFill>
              </a:defRPr>
            </a:lvl7pPr>
            <a:lvl8pPr lvl="7" algn="r">
              <a:buNone/>
              <a:defRPr sz="1200">
                <a:solidFill>
                  <a:schemeClr val="dk2"/>
                </a:solidFill>
              </a:defRPr>
            </a:lvl8pPr>
            <a:lvl9pPr lvl="8" algn="r">
              <a:buNone/>
              <a:defRPr sz="12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4" title="fram_logo_rgb.png"/>
          <p:cNvPicPr preferRelativeResize="0"/>
          <p:nvPr/>
        </p:nvPicPr>
        <p:blipFill>
          <a:blip r:embed="rId3">
            <a:alphaModFix/>
          </a:blip>
          <a:stretch>
            <a:fillRect/>
          </a:stretch>
        </p:blipFill>
        <p:spPr>
          <a:xfrm>
            <a:off x="619175" y="430900"/>
            <a:ext cx="1629601" cy="484550"/>
          </a:xfrm>
          <a:prstGeom prst="rect">
            <a:avLst/>
          </a:prstGeom>
          <a:noFill/>
          <a:ln>
            <a:noFill/>
          </a:ln>
        </p:spPr>
      </p:pic>
      <p:pic>
        <p:nvPicPr>
          <p:cNvPr id="71" name="Google Shape;71;p14" title="cto-handbook-5-key-strategies-for-scalable-software-success-1.png"/>
          <p:cNvPicPr preferRelativeResize="0"/>
          <p:nvPr/>
        </p:nvPicPr>
        <p:blipFill rotWithShape="1">
          <a:blip r:embed="rId4">
            <a:alphaModFix/>
          </a:blip>
          <a:srcRect b="0" l="4154" r="4145" t="0"/>
          <a:stretch/>
        </p:blipFill>
        <p:spPr>
          <a:xfrm>
            <a:off x="619175" y="1228975"/>
            <a:ext cx="6940826" cy="5267307"/>
          </a:xfrm>
          <a:prstGeom prst="rect">
            <a:avLst/>
          </a:prstGeom>
          <a:noFill/>
          <a:ln>
            <a:noFill/>
          </a:ln>
        </p:spPr>
      </p:pic>
      <p:sp>
        <p:nvSpPr>
          <p:cNvPr id="72" name="Google Shape;72;p14"/>
          <p:cNvSpPr/>
          <p:nvPr/>
        </p:nvSpPr>
        <p:spPr>
          <a:xfrm>
            <a:off x="0" y="10577200"/>
            <a:ext cx="7665900" cy="163500"/>
          </a:xfrm>
          <a:prstGeom prst="rect">
            <a:avLst/>
          </a:prstGeom>
          <a:solidFill>
            <a:srgbClr val="E4002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 name="Google Shape;73;p14"/>
          <p:cNvSpPr/>
          <p:nvPr/>
        </p:nvSpPr>
        <p:spPr>
          <a:xfrm>
            <a:off x="-31900" y="5082314"/>
            <a:ext cx="6970500" cy="2419200"/>
          </a:xfrm>
          <a:prstGeom prst="rect">
            <a:avLst/>
          </a:prstGeom>
          <a:solidFill>
            <a:srgbClr val="E4002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 name="Google Shape;74;p14"/>
          <p:cNvSpPr txBox="1"/>
          <p:nvPr/>
        </p:nvSpPr>
        <p:spPr>
          <a:xfrm>
            <a:off x="619175" y="5208014"/>
            <a:ext cx="6319500" cy="2167800"/>
          </a:xfrm>
          <a:prstGeom prst="rect">
            <a:avLst/>
          </a:prstGeom>
          <a:noFill/>
          <a:ln>
            <a:noFill/>
          </a:ln>
        </p:spPr>
        <p:txBody>
          <a:bodyPr anchorCtr="0" anchor="ctr" bIns="113100" lIns="0" spcFirstLastPara="1" rIns="0" wrap="square" tIns="113100">
            <a:noAutofit/>
          </a:bodyPr>
          <a:lstStyle/>
          <a:p>
            <a:pPr indent="0" lvl="0" marL="0" rtl="0" algn="l">
              <a:spcBef>
                <a:spcPts val="0"/>
              </a:spcBef>
              <a:spcAft>
                <a:spcPts val="0"/>
              </a:spcAft>
              <a:buNone/>
            </a:pPr>
            <a:r>
              <a:rPr lang="en" sz="3500">
                <a:solidFill>
                  <a:srgbClr val="FFFFFF"/>
                </a:solidFill>
                <a:latin typeface="Montserrat ExtraBold"/>
                <a:ea typeface="Montserrat ExtraBold"/>
                <a:cs typeface="Montserrat ExtraBold"/>
                <a:sym typeface="Montserrat ExtraBold"/>
              </a:rPr>
              <a:t>VIBE CODING</a:t>
            </a:r>
            <a:endParaRPr sz="3500">
              <a:solidFill>
                <a:srgbClr val="FFFFFF"/>
              </a:solidFill>
              <a:latin typeface="Montserrat ExtraBold"/>
              <a:ea typeface="Montserrat ExtraBold"/>
              <a:cs typeface="Montserrat ExtraBold"/>
              <a:sym typeface="Montserrat ExtraBold"/>
            </a:endParaRPr>
          </a:p>
          <a:p>
            <a:pPr indent="0" lvl="0" marL="0" rtl="0" algn="l">
              <a:spcBef>
                <a:spcPts val="300"/>
              </a:spcBef>
              <a:spcAft>
                <a:spcPts val="300"/>
              </a:spcAft>
              <a:buNone/>
            </a:pPr>
            <a:r>
              <a:rPr lang="en" sz="3500">
                <a:solidFill>
                  <a:srgbClr val="FFFFFF"/>
                </a:solidFill>
                <a:latin typeface="Montserrat ExtraBold"/>
                <a:ea typeface="Montserrat ExtraBold"/>
                <a:cs typeface="Montserrat ExtraBold"/>
                <a:sym typeface="Montserrat ExtraBold"/>
              </a:rPr>
              <a:t>MASTER CHECKLIST</a:t>
            </a:r>
            <a:endParaRPr sz="3500">
              <a:solidFill>
                <a:srgbClr val="FFFFFF"/>
              </a:solidFill>
              <a:latin typeface="Montserrat ExtraBold"/>
              <a:ea typeface="Montserrat ExtraBold"/>
              <a:cs typeface="Montserrat ExtraBold"/>
              <a:sym typeface="Montserrat ExtraBold"/>
            </a:endParaRPr>
          </a:p>
        </p:txBody>
      </p:sp>
      <p:pic>
        <p:nvPicPr>
          <p:cNvPr id="75" name="Google Shape;75;p14"/>
          <p:cNvPicPr preferRelativeResize="0"/>
          <p:nvPr/>
        </p:nvPicPr>
        <p:blipFill rotWithShape="1">
          <a:blip r:embed="rId5">
            <a:alphaModFix amt="40000"/>
          </a:blip>
          <a:srcRect b="5024" l="0" r="0" t="0"/>
          <a:stretch/>
        </p:blipFill>
        <p:spPr>
          <a:xfrm>
            <a:off x="13700" y="8306820"/>
            <a:ext cx="7560000" cy="200262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1" name="Google Shape;81;p15"/>
          <p:cNvSpPr txBox="1"/>
          <p:nvPr>
            <p:ph type="title"/>
          </p:nvPr>
        </p:nvSpPr>
        <p:spPr>
          <a:xfrm>
            <a:off x="400000" y="640175"/>
            <a:ext cx="6759900" cy="9202500"/>
          </a:xfrm>
          <a:prstGeom prst="rect">
            <a:avLst/>
          </a:prstGeom>
        </p:spPr>
        <p:txBody>
          <a:bodyPr anchorCtr="0" anchor="t" bIns="91425" lIns="0" spcFirstLastPara="1" rIns="91425" wrap="square" tIns="91425">
            <a:normAutofit/>
          </a:bodyPr>
          <a:lstStyle/>
          <a:p>
            <a:pPr indent="0" lvl="0" marL="0" marR="0" rtl="0" algn="l">
              <a:lnSpc>
                <a:spcPct val="115000"/>
              </a:lnSpc>
              <a:spcBef>
                <a:spcPts val="0"/>
              </a:spcBef>
              <a:spcAft>
                <a:spcPts val="0"/>
              </a:spcAft>
              <a:buNone/>
            </a:pPr>
            <a:r>
              <a:rPr lang="en" sz="1900">
                <a:latin typeface="Montserrat ExtraBold"/>
                <a:ea typeface="Montserrat ExtraBold"/>
                <a:cs typeface="Montserrat ExtraBold"/>
                <a:sym typeface="Montserrat ExtraBold"/>
              </a:rPr>
              <a:t>The Complete Vibe Coding Pre-Launch Checklist</a:t>
            </a:r>
            <a:endParaRPr b="1" sz="1900"/>
          </a:p>
          <a:p>
            <a:pPr indent="0" lvl="0" marL="0" marR="0" rtl="0" algn="just">
              <a:lnSpc>
                <a:spcPct val="115000"/>
              </a:lnSpc>
              <a:spcBef>
                <a:spcPts val="0"/>
              </a:spcBef>
              <a:spcAft>
                <a:spcPts val="0"/>
              </a:spcAft>
              <a:buNone/>
            </a:pPr>
            <a:r>
              <a:t/>
            </a:r>
            <a:endParaRPr/>
          </a:p>
          <a:p>
            <a:pPr indent="0" lvl="0" marL="0" marR="0" rtl="0" algn="just">
              <a:lnSpc>
                <a:spcPct val="115000"/>
              </a:lnSpc>
              <a:spcBef>
                <a:spcPts val="0"/>
              </a:spcBef>
              <a:spcAft>
                <a:spcPts val="0"/>
              </a:spcAft>
              <a:buNone/>
            </a:pPr>
            <a:r>
              <a:rPr lang="en"/>
              <a:t>This is the full checklist behind the whole series: the original 50 points, plus the items we added from real build experience and current research. Every episode and article says "full checklist linked below." This is that link. Print it, check your app against it, and be honest with yourself about every box.</a:t>
            </a:r>
            <a:endParaRPr/>
          </a:p>
          <a:p>
            <a:pPr indent="0" lvl="0" marL="0" marR="0" rtl="0" algn="just">
              <a:lnSpc>
                <a:spcPct val="115000"/>
              </a:lnSpc>
              <a:spcBef>
                <a:spcPts val="0"/>
              </a:spcBef>
              <a:spcAft>
                <a:spcPts val="0"/>
              </a:spcAft>
              <a:buNone/>
            </a:pPr>
            <a:r>
              <a:t/>
            </a:r>
            <a:endParaRPr/>
          </a:p>
          <a:p>
            <a:pPr indent="0" lvl="0" marL="0" marR="0" rtl="0" algn="just">
              <a:lnSpc>
                <a:spcPct val="115000"/>
              </a:lnSpc>
              <a:spcBef>
                <a:spcPts val="0"/>
              </a:spcBef>
              <a:spcAft>
                <a:spcPts val="0"/>
              </a:spcAft>
              <a:buNone/>
            </a:pPr>
            <a:r>
              <a:rPr lang="en"/>
              <a:t>How to use it: go section by section. Anything you cannot confidently check, that is not a failure, it is your to-do list. Most items take minutes to verify and minutes to fix once you know to look.</a:t>
            </a:r>
            <a:endParaRPr/>
          </a:p>
          <a:p>
            <a:pPr indent="0" lvl="0" marL="0" rtl="0" algn="just">
              <a:lnSpc>
                <a:spcPct val="115000"/>
              </a:lnSpc>
              <a:spcBef>
                <a:spcPts val="0"/>
              </a:spcBef>
              <a:spcAft>
                <a:spcPts val="0"/>
              </a:spcAft>
              <a:buNone/>
            </a:pPr>
            <a:r>
              <a:t/>
            </a:r>
            <a:endParaRPr/>
          </a:p>
          <a:p>
            <a:pPr indent="0" lvl="0" marL="0" rtl="0" algn="just">
              <a:lnSpc>
                <a:spcPct val="115000"/>
              </a:lnSpc>
              <a:spcBef>
                <a:spcPts val="0"/>
              </a:spcBef>
              <a:spcAft>
                <a:spcPts val="0"/>
              </a:spcAft>
              <a:buNone/>
            </a:pPr>
            <a:r>
              <a:t/>
            </a:r>
            <a:endParaRPr/>
          </a:p>
          <a:p>
            <a:pPr indent="0" lvl="0" marL="0" rtl="0" algn="just">
              <a:lnSpc>
                <a:spcPct val="115000"/>
              </a:lnSpc>
              <a:spcBef>
                <a:spcPts val="0"/>
              </a:spcBef>
              <a:spcAft>
                <a:spcPts val="0"/>
              </a:spcAft>
              <a:buNone/>
            </a:pPr>
            <a:r>
              <a:rPr b="1" lang="en" sz="1600"/>
              <a:t>Part 1: Secrets and credentials</a:t>
            </a:r>
            <a:endParaRPr/>
          </a:p>
          <a:p>
            <a:pPr indent="-304800" lvl="0" marL="457200" marR="0" rtl="0" algn="l">
              <a:lnSpc>
                <a:spcPct val="115000"/>
              </a:lnSpc>
              <a:spcBef>
                <a:spcPts val="1000"/>
              </a:spcBef>
              <a:spcAft>
                <a:spcPts val="0"/>
              </a:spcAft>
              <a:buSzPts val="1200"/>
              <a:buChar char="●"/>
            </a:pPr>
            <a:r>
              <a:rPr lang="en"/>
              <a:t>[ ] No database credentials visible anywhere public (GitHub issues, forums, screenshots)</a:t>
            </a:r>
            <a:endParaRPr/>
          </a:p>
          <a:p>
            <a:pPr indent="-304800" lvl="0" marL="457200" marR="0" rtl="0" algn="l">
              <a:lnSpc>
                <a:spcPct val="115000"/>
              </a:lnSpc>
              <a:spcBef>
                <a:spcPts val="0"/>
              </a:spcBef>
              <a:spcAft>
                <a:spcPts val="0"/>
              </a:spcAft>
              <a:buSzPts val="1200"/>
              <a:buChar char="●"/>
            </a:pPr>
            <a:r>
              <a:rPr lang="en"/>
              <a:t>[ ] </a:t>
            </a:r>
            <a:r>
              <a:rPr lang="en">
                <a:highlight>
                  <a:srgbClr val="EFEFEF"/>
                </a:highlight>
              </a:rPr>
              <a:t>.env</a:t>
            </a:r>
            <a:r>
              <a:rPr lang="en"/>
              <a:t> is in </a:t>
            </a:r>
            <a:r>
              <a:rPr lang="en">
                <a:highlight>
                  <a:srgbClr val="EFEFEF"/>
                </a:highlight>
              </a:rPr>
              <a:t>.gitignore</a:t>
            </a:r>
            <a:r>
              <a:rPr lang="en"/>
              <a:t> , and was there before your first commit</a:t>
            </a:r>
            <a:endParaRPr/>
          </a:p>
          <a:p>
            <a:pPr indent="-304800" lvl="0" marL="457200" marR="0" rtl="0" algn="l">
              <a:lnSpc>
                <a:spcPct val="115000"/>
              </a:lnSpc>
              <a:spcBef>
                <a:spcPts val="0"/>
              </a:spcBef>
              <a:spcAft>
                <a:spcPts val="0"/>
              </a:spcAft>
              <a:buSzPts val="1200"/>
              <a:buChar char="●"/>
            </a:pPr>
            <a:r>
              <a:rPr lang="en"/>
              <a:t>[ ] No</a:t>
            </a:r>
            <a:r>
              <a:rPr lang="en"/>
              <a:t> API keys hardcoded in the code itself; everything loads from environment variables</a:t>
            </a:r>
            <a:endParaRPr/>
          </a:p>
          <a:p>
            <a:pPr indent="-304800" lvl="0" marL="457200" marR="0" rtl="0" algn="l">
              <a:lnSpc>
                <a:spcPct val="115000"/>
              </a:lnSpc>
              <a:spcBef>
                <a:spcPts val="0"/>
              </a:spcBef>
              <a:spcAft>
                <a:spcPts val="0"/>
              </a:spcAft>
              <a:buSzPts val="1200"/>
              <a:buChar char="●"/>
            </a:pPr>
            <a:r>
              <a:rPr lang="en"/>
              <a:t>[ ] No debug lines printing environment variables into build or deploy logs</a:t>
            </a:r>
            <a:endParaRPr/>
          </a:p>
          <a:p>
            <a:pPr indent="-304800" lvl="0" marL="457200" marR="0" rtl="0" algn="l">
              <a:lnSpc>
                <a:spcPct val="115000"/>
              </a:lnSpc>
              <a:spcBef>
                <a:spcPts val="0"/>
              </a:spcBef>
              <a:spcAft>
                <a:spcPts val="0"/>
              </a:spcAft>
              <a:buSzPts val="1200"/>
              <a:buChar char="●"/>
            </a:pPr>
            <a:r>
              <a:rPr lang="en"/>
              <a:t>[ ] No secret in your git history; if one was ever committed, it has been rotated, not just deleted</a:t>
            </a:r>
            <a:endParaRPr/>
          </a:p>
          <a:p>
            <a:pPr indent="-304800" lvl="0" marL="457200" marR="0" rtl="0" algn="l">
              <a:lnSpc>
                <a:spcPct val="115000"/>
              </a:lnSpc>
              <a:spcBef>
                <a:spcPts val="0"/>
              </a:spcBef>
              <a:spcAft>
                <a:spcPts val="0"/>
              </a:spcAft>
              <a:buSzPts val="1200"/>
              <a:buChar char="●"/>
            </a:pPr>
            <a:r>
              <a:rPr lang="en"/>
              <a:t>[ ] No secret keys in frontend code; anything in the browser is public by definition</a:t>
            </a:r>
            <a:endParaRPr/>
          </a:p>
          <a:p>
            <a:pPr indent="0" lvl="0" marL="0" marR="279400" rtl="0" algn="l">
              <a:lnSpc>
                <a:spcPct val="115000"/>
              </a:lnSpc>
              <a:spcBef>
                <a:spcPts val="0"/>
              </a:spcBef>
              <a:spcAft>
                <a:spcPts val="0"/>
              </a:spcAft>
              <a:buNone/>
            </a:pPr>
            <a:r>
              <a:t/>
            </a:r>
            <a:endParaRPr/>
          </a:p>
          <a:p>
            <a:pPr indent="0" lvl="0" marL="0" rtl="0" algn="just">
              <a:lnSpc>
                <a:spcPct val="115000"/>
              </a:lnSpc>
              <a:spcBef>
                <a:spcPts val="1000"/>
              </a:spcBef>
              <a:spcAft>
                <a:spcPts val="0"/>
              </a:spcAft>
              <a:buNone/>
            </a:pPr>
            <a:r>
              <a:rPr b="1" lang="en" sz="1600"/>
              <a:t>Part 2: Auth and access control</a:t>
            </a:r>
            <a:endParaRPr/>
          </a:p>
          <a:p>
            <a:pPr indent="-304800" lvl="0" marL="457200" marR="0" rtl="0" algn="l">
              <a:lnSpc>
                <a:spcPct val="115000"/>
              </a:lnSpc>
              <a:spcBef>
                <a:spcPts val="1000"/>
              </a:spcBef>
              <a:spcAft>
                <a:spcPts val="0"/>
              </a:spcAft>
              <a:buSzPts val="1200"/>
              <a:buChar char="●"/>
            </a:pPr>
            <a:r>
              <a:rPr lang="en"/>
              <a:t>[ ] Login uses a real auth provider, not hand-rolled logic</a:t>
            </a:r>
            <a:endParaRPr/>
          </a:p>
          <a:p>
            <a:pPr indent="-304800" lvl="0" marL="457200" marR="0" rtl="0" algn="l">
              <a:lnSpc>
                <a:spcPct val="115000"/>
              </a:lnSpc>
              <a:spcBef>
                <a:spcPts val="0"/>
              </a:spcBef>
              <a:spcAft>
                <a:spcPts val="0"/>
              </a:spcAft>
              <a:buSzPts val="1200"/>
              <a:buChar char="●"/>
            </a:pPr>
            <a:r>
              <a:rPr lang="en"/>
              <a:t>[ ] Every sensitive action checks the specific permission server-side, not just "is logged in"</a:t>
            </a:r>
            <a:endParaRPr/>
          </a:p>
          <a:p>
            <a:pPr indent="-304800" lvl="0" marL="457200" marR="0" rtl="0" algn="l">
              <a:lnSpc>
                <a:spcPct val="115000"/>
              </a:lnSpc>
              <a:spcBef>
                <a:spcPts val="0"/>
              </a:spcBef>
              <a:spcAft>
                <a:spcPts val="0"/>
              </a:spcAft>
              <a:buSzPts val="1200"/>
              <a:buChar char="●"/>
            </a:pPr>
            <a:r>
              <a:rPr lang="en"/>
              <a:t>[ ] Changing an ID in a URL while logged in as another user returns nothing</a:t>
            </a:r>
            <a:endParaRPr/>
          </a:p>
          <a:p>
            <a:pPr indent="-304800" lvl="0" marL="457200" marR="0" rtl="0" algn="l">
              <a:lnSpc>
                <a:spcPct val="115000"/>
              </a:lnSpc>
              <a:spcBef>
                <a:spcPts val="0"/>
              </a:spcBef>
              <a:spcAft>
                <a:spcPts val="0"/>
              </a:spcAft>
              <a:buSzPts val="1200"/>
              <a:buChar char="●"/>
            </a:pPr>
            <a:r>
              <a:rPr lang="en"/>
              <a:t>[ ] Every admin route was tested from a logged-out browser before launch</a:t>
            </a:r>
            <a:endParaRPr/>
          </a:p>
          <a:p>
            <a:pPr indent="-304800" lvl="0" marL="457200" marR="0" rtl="0" algn="l">
              <a:lnSpc>
                <a:spcPct val="115000"/>
              </a:lnSpc>
              <a:spcBef>
                <a:spcPts val="0"/>
              </a:spcBef>
              <a:spcAft>
                <a:spcPts val="0"/>
              </a:spcAft>
              <a:buSzPts val="1200"/>
              <a:buChar char="●"/>
            </a:pPr>
            <a:r>
              <a:rPr lang="en"/>
              <a:t>[ ] Password reset uses the auth provider's built-in flow with unpredictable tokens</a:t>
            </a:r>
            <a:endParaRPr/>
          </a:p>
          <a:p>
            <a:pPr indent="-304800" lvl="0" marL="457200" marR="0" rtl="0" algn="l">
              <a:lnSpc>
                <a:spcPct val="115000"/>
              </a:lnSpc>
              <a:spcBef>
                <a:spcPts val="0"/>
              </a:spcBef>
              <a:spcAft>
                <a:spcPts val="0"/>
              </a:spcAft>
              <a:buSzPts val="1200"/>
              <a:buChar char="●"/>
            </a:pPr>
            <a:r>
              <a:rPr lang="en"/>
              <a:t>[ ] Logout invalidates the session server-side, not just in the browser</a:t>
            </a:r>
            <a:endParaRPr/>
          </a:p>
          <a:p>
            <a:pPr indent="-304800" lvl="0" marL="457200" marR="0" rtl="0" algn="l">
              <a:lnSpc>
                <a:spcPct val="115000"/>
              </a:lnSpc>
              <a:spcBef>
                <a:spcPts val="0"/>
              </a:spcBef>
              <a:spcAft>
                <a:spcPts val="0"/>
              </a:spcAft>
              <a:buSzPts val="1200"/>
              <a:buChar char="●"/>
            </a:pPr>
            <a:r>
              <a:rPr lang="en"/>
              <a:t>[ ] Login token secrets are long, random, and unique to this project</a:t>
            </a:r>
            <a:endParaRPr/>
          </a:p>
          <a:p>
            <a:pPr indent="-304800" lvl="0" marL="457200" marR="0" rtl="0" algn="l">
              <a:lnSpc>
                <a:spcPct val="115000"/>
              </a:lnSpc>
              <a:spcBef>
                <a:spcPts val="0"/>
              </a:spcBef>
              <a:spcAft>
                <a:spcPts val="0"/>
              </a:spcAft>
              <a:buSzPts val="1200"/>
              <a:buChar char="●"/>
            </a:pPr>
            <a:r>
              <a:rPr lang="en"/>
              <a:t>[ ] Every record fetch verifies ownership, not just existence</a:t>
            </a:r>
            <a:endParaRPr/>
          </a:p>
          <a:p>
            <a:pPr indent="-304800" lvl="0" marL="457200" marR="0" rtl="0" algn="l">
              <a:lnSpc>
                <a:spcPct val="115000"/>
              </a:lnSpc>
              <a:spcBef>
                <a:spcPts val="0"/>
              </a:spcBef>
              <a:spcAft>
                <a:spcPts val="0"/>
              </a:spcAft>
              <a:buSzPts val="1200"/>
              <a:buChar char="●"/>
            </a:pPr>
            <a:r>
              <a:rPr lang="en"/>
              <a:t>[ ] Roles and permissions are looked up server-side, never trusted from the request</a:t>
            </a:r>
            <a:endParaRPr/>
          </a:p>
          <a:p>
            <a:pPr indent="0" lvl="0" marL="0" rtl="0" algn="just">
              <a:lnSpc>
                <a:spcPct val="115000"/>
              </a:lnSpc>
              <a:spcBef>
                <a:spcPts val="0"/>
              </a:spcBef>
              <a:spcAft>
                <a:spcPts val="0"/>
              </a:spcAft>
              <a:buNone/>
            </a:pPr>
            <a:r>
              <a:t/>
            </a:r>
            <a:endParaRPr/>
          </a:p>
          <a:p>
            <a:pPr indent="0" lvl="0" marL="0" rtl="0" algn="just">
              <a:lnSpc>
                <a:spcPct val="115000"/>
              </a:lnSpc>
              <a:spcBef>
                <a:spcPts val="1000"/>
              </a:spcBef>
              <a:spcAft>
                <a:spcPts val="0"/>
              </a:spcAft>
              <a:buNone/>
            </a:pPr>
            <a:r>
              <a:t/>
            </a:r>
            <a:endParaRPr>
              <a:solidFill>
                <a:srgbClr val="666666"/>
              </a:solidFill>
            </a:endParaRPr>
          </a:p>
        </p:txBody>
      </p:sp>
      <p:sp>
        <p:nvSpPr>
          <p:cNvPr id="82" name="Google Shape;82;p15"/>
          <p:cNvSpPr txBox="1"/>
          <p:nvPr>
            <p:ph idx="4294967295" type="subTitle"/>
          </p:nvPr>
        </p:nvSpPr>
        <p:spPr>
          <a:xfrm>
            <a:off x="425300" y="-9300"/>
            <a:ext cx="575700" cy="535500"/>
          </a:xfrm>
          <a:prstGeom prst="rect">
            <a:avLst/>
          </a:prstGeom>
        </p:spPr>
        <p:txBody>
          <a:bodyPr anchorCtr="0" anchor="t" bIns="113100" lIns="113100" spcFirstLastPara="1" rIns="113100" wrap="square" tIns="113100">
            <a:normAutofit fontScale="40000"/>
          </a:bodyPr>
          <a:lstStyle/>
          <a:p>
            <a:pPr indent="0" lvl="0" marL="0" rtl="0" algn="l">
              <a:spcBef>
                <a:spcPts val="0"/>
              </a:spcBef>
              <a:spcAft>
                <a:spcPts val="1500"/>
              </a:spcAft>
              <a:buNone/>
            </a:pPr>
            <a:r>
              <a:rPr lang="en"/>
              <a:t>CHAPTER 2</a:t>
            </a:r>
            <a:endParaRPr/>
          </a:p>
        </p:txBody>
      </p:sp>
      <p:sp>
        <p:nvSpPr>
          <p:cNvPr id="83" name="Google Shape;83;p15"/>
          <p:cNvSpPr txBox="1"/>
          <p:nvPr>
            <p:ph idx="1" type="subTitle"/>
          </p:nvPr>
        </p:nvSpPr>
        <p:spPr>
          <a:xfrm>
            <a:off x="425300" y="-9300"/>
            <a:ext cx="575700" cy="535500"/>
          </a:xfrm>
          <a:prstGeom prst="rect">
            <a:avLst/>
          </a:prstGeom>
        </p:spPr>
        <p:txBody>
          <a:bodyPr anchorCtr="0" anchor="ctr" bIns="91425" lIns="0" spcFirstLastPara="1" rIns="0" wrap="square" tIns="91425">
            <a:normAutofit/>
          </a:bodyPr>
          <a:lstStyle/>
          <a:p>
            <a:pPr indent="0" lvl="0" marL="0" rtl="0" algn="ctr">
              <a:spcBef>
                <a:spcPts val="0"/>
              </a:spcBef>
              <a:spcAft>
                <a:spcPts val="1500"/>
              </a:spcAft>
              <a:buNone/>
            </a:pPr>
            <a:r>
              <a:rPr lang="en"/>
              <a:t> </a:t>
            </a:r>
            <a:endParaRPr/>
          </a:p>
        </p:txBody>
      </p:sp>
      <p:sp>
        <p:nvSpPr>
          <p:cNvPr id="84" name="Google Shape;84;p15"/>
          <p:cNvSpPr txBox="1"/>
          <p:nvPr>
            <p:ph idx="2" type="title"/>
          </p:nvPr>
        </p:nvSpPr>
        <p:spPr>
          <a:xfrm>
            <a:off x="1001000" y="-23825"/>
            <a:ext cx="6573000" cy="564600"/>
          </a:xfrm>
          <a:prstGeom prst="rect">
            <a:avLst/>
          </a:prstGeom>
        </p:spPr>
        <p:txBody>
          <a:bodyPr anchorCtr="0" anchor="ctr" bIns="113100" lIns="113100" spcFirstLastPara="1" rIns="113100" wrap="square" tIns="113100">
            <a:noAutofit/>
          </a:bodyPr>
          <a:lstStyle/>
          <a:p>
            <a:pPr indent="0" lvl="0" marL="0" rtl="0" algn="l">
              <a:spcBef>
                <a:spcPts val="0"/>
              </a:spcBef>
              <a:spcAft>
                <a:spcPts val="0"/>
              </a:spcAft>
              <a:buNone/>
            </a:pPr>
            <a:r>
              <a:rPr b="1" lang="en">
                <a:latin typeface="Montserrat"/>
                <a:ea typeface="Montserrat"/>
                <a:cs typeface="Montserrat"/>
                <a:sym typeface="Montserrat"/>
              </a:rPr>
              <a:t>VIBE CODING MASTER CHECKLIST</a:t>
            </a:r>
            <a:endParaRPr b="1">
              <a:latin typeface="Montserrat"/>
              <a:ea typeface="Montserrat"/>
              <a:cs typeface="Montserrat"/>
              <a:sym typeface="Montserrat"/>
            </a:endParaRPr>
          </a:p>
        </p:txBody>
      </p:sp>
      <p:cxnSp>
        <p:nvCxnSpPr>
          <p:cNvPr id="85" name="Google Shape;85;p15"/>
          <p:cNvCxnSpPr/>
          <p:nvPr/>
        </p:nvCxnSpPr>
        <p:spPr>
          <a:xfrm>
            <a:off x="399403" y="3133189"/>
            <a:ext cx="6761100" cy="3300"/>
          </a:xfrm>
          <a:prstGeom prst="straightConnector1">
            <a:avLst/>
          </a:prstGeom>
          <a:noFill/>
          <a:ln cap="flat" cmpd="sng" w="19050">
            <a:solidFill>
              <a:srgbClr val="B7B7B7"/>
            </a:solidFill>
            <a:prstDash val="solid"/>
            <a:round/>
            <a:headEnd len="med" w="med" type="none"/>
            <a:tailEnd len="med" w="med" type="none"/>
          </a:ln>
        </p:spPr>
      </p:cxnSp>
      <p:cxnSp>
        <p:nvCxnSpPr>
          <p:cNvPr id="86" name="Google Shape;86;p15"/>
          <p:cNvCxnSpPr/>
          <p:nvPr/>
        </p:nvCxnSpPr>
        <p:spPr>
          <a:xfrm flipH="1" rot="10800000">
            <a:off x="404853" y="1142989"/>
            <a:ext cx="6750300" cy="900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2" name="Google Shape;92;p16"/>
          <p:cNvSpPr txBox="1"/>
          <p:nvPr>
            <p:ph type="title"/>
          </p:nvPr>
        </p:nvSpPr>
        <p:spPr>
          <a:xfrm>
            <a:off x="400000" y="640175"/>
            <a:ext cx="6759900" cy="9202500"/>
          </a:xfrm>
          <a:prstGeom prst="rect">
            <a:avLst/>
          </a:prstGeom>
        </p:spPr>
        <p:txBody>
          <a:bodyPr anchorCtr="0" anchor="t" bIns="91425" lIns="0" spcFirstLastPara="1" rIns="91425" wrap="square" tIns="91425">
            <a:normAutofit/>
          </a:bodyPr>
          <a:lstStyle/>
          <a:p>
            <a:pPr indent="0" lvl="0" marL="0" rtl="0" algn="just">
              <a:lnSpc>
                <a:spcPct val="115000"/>
              </a:lnSpc>
              <a:spcBef>
                <a:spcPts val="0"/>
              </a:spcBef>
              <a:spcAft>
                <a:spcPts val="0"/>
              </a:spcAft>
              <a:buNone/>
            </a:pPr>
            <a:r>
              <a:rPr b="1" lang="en" sz="1600"/>
              <a:t>Part 3: Injection and input handling</a:t>
            </a:r>
            <a:endParaRPr/>
          </a:p>
          <a:p>
            <a:pPr indent="-304800" lvl="0" marL="457200" marR="0" rtl="0" algn="l">
              <a:lnSpc>
                <a:spcPct val="115000"/>
              </a:lnSpc>
              <a:spcBef>
                <a:spcPts val="1000"/>
              </a:spcBef>
              <a:spcAft>
                <a:spcPts val="0"/>
              </a:spcAft>
              <a:buSzPts val="1200"/>
              <a:buChar char="●"/>
            </a:pPr>
            <a:r>
              <a:rPr lang="en"/>
              <a:t>[ ] All inputs validated server-side for type, length, and format</a:t>
            </a:r>
            <a:endParaRPr/>
          </a:p>
          <a:p>
            <a:pPr indent="-304800" lvl="0" marL="457200" marR="0" rtl="0" algn="l">
              <a:lnSpc>
                <a:spcPct val="115000"/>
              </a:lnSpc>
              <a:spcBef>
                <a:spcPts val="0"/>
              </a:spcBef>
              <a:spcAft>
                <a:spcPts val="0"/>
              </a:spcAft>
              <a:buSzPts val="1200"/>
              <a:buChar char="●"/>
            </a:pPr>
            <a:r>
              <a:rPr lang="en"/>
              <a:t>[ ] Database queries are parameterized; no raw string-built SQL</a:t>
            </a:r>
            <a:endParaRPr/>
          </a:p>
          <a:p>
            <a:pPr indent="-304800" lvl="0" marL="457200" marR="0" rtl="0" algn="l">
              <a:lnSpc>
                <a:spcPct val="115000"/>
              </a:lnSpc>
              <a:spcBef>
                <a:spcPts val="0"/>
              </a:spcBef>
              <a:spcAft>
                <a:spcPts val="0"/>
              </a:spcAft>
              <a:buSzPts val="1200"/>
              <a:buChar char="●"/>
            </a:pPr>
            <a:r>
              <a:rPr lang="en"/>
              <a:t>[ ] Inputs are checked to be the simple type expected before touching any query</a:t>
            </a:r>
            <a:endParaRPr/>
          </a:p>
          <a:p>
            <a:pPr indent="-304800" lvl="0" marL="457200" marR="0" rtl="0" algn="l">
              <a:lnSpc>
                <a:spcPct val="115000"/>
              </a:lnSpc>
              <a:spcBef>
                <a:spcPts val="0"/>
              </a:spcBef>
              <a:spcAft>
                <a:spcPts val="0"/>
              </a:spcAft>
              <a:buSzPts val="1200"/>
              <a:buChar char="●"/>
            </a:pPr>
            <a:r>
              <a:rPr lang="en"/>
              <a:t>[ ] Nothing renders raw, unescaped HTML from user input</a:t>
            </a:r>
            <a:endParaRPr/>
          </a:p>
          <a:p>
            <a:pPr indent="-304800" lvl="0" marL="457200" marR="0" rtl="0" algn="l">
              <a:lnSpc>
                <a:spcPct val="115000"/>
              </a:lnSpc>
              <a:spcBef>
                <a:spcPts val="0"/>
              </a:spcBef>
              <a:spcAft>
                <a:spcPts val="0"/>
              </a:spcAft>
              <a:buSzPts val="1200"/>
              <a:buChar char="●"/>
            </a:pPr>
            <a:r>
              <a:rPr lang="en"/>
              <a:t>[ ] CSRF tokens or same-site cookie protection is turned on</a:t>
            </a:r>
            <a:endParaRPr/>
          </a:p>
          <a:p>
            <a:pPr indent="-304800" lvl="0" marL="457200" marR="0" rtl="0" algn="l">
              <a:lnSpc>
                <a:spcPct val="115000"/>
              </a:lnSpc>
              <a:spcBef>
                <a:spcPts val="0"/>
              </a:spcBef>
              <a:spcAft>
                <a:spcPts val="0"/>
              </a:spcAft>
              <a:buSzPts val="1200"/>
              <a:buChar char="●"/>
            </a:pPr>
            <a:r>
              <a:rPr lang="en"/>
              <a:t>[ ] File uploads check real content type, limit size, and store where files cannot execute</a:t>
            </a:r>
            <a:endParaRPr/>
          </a:p>
          <a:p>
            <a:pPr indent="-304800" lvl="0" marL="457200" marR="0" rtl="0" algn="l">
              <a:lnSpc>
                <a:spcPct val="115000"/>
              </a:lnSpc>
              <a:spcBef>
                <a:spcPts val="0"/>
              </a:spcBef>
              <a:spcAft>
                <a:spcPts val="0"/>
              </a:spcAft>
              <a:buSzPts val="1200"/>
              <a:buChar char="●"/>
            </a:pPr>
            <a:r>
              <a:rPr lang="en"/>
              <a:t>[ ] No file path is ever built directly from user input</a:t>
            </a:r>
            <a:endParaRPr/>
          </a:p>
          <a:p>
            <a:pPr indent="0" lvl="0" marL="0" marR="279400" rtl="0" algn="l">
              <a:lnSpc>
                <a:spcPct val="115000"/>
              </a:lnSpc>
              <a:spcBef>
                <a:spcPts val="0"/>
              </a:spcBef>
              <a:spcAft>
                <a:spcPts val="0"/>
              </a:spcAft>
              <a:buNone/>
            </a:pPr>
            <a:r>
              <a:t/>
            </a:r>
            <a:endParaRPr/>
          </a:p>
          <a:p>
            <a:pPr indent="0" lvl="0" marL="0" rtl="0" algn="just">
              <a:lnSpc>
                <a:spcPct val="115000"/>
              </a:lnSpc>
              <a:spcBef>
                <a:spcPts val="1000"/>
              </a:spcBef>
              <a:spcAft>
                <a:spcPts val="0"/>
              </a:spcAft>
              <a:buNone/>
            </a:pPr>
            <a:r>
              <a:rPr b="1" lang="en" sz="1600"/>
              <a:t>Part 4: Network and config exposure</a:t>
            </a:r>
            <a:endParaRPr/>
          </a:p>
          <a:p>
            <a:pPr indent="-304800" lvl="0" marL="457200" marR="0" rtl="0" algn="l">
              <a:lnSpc>
                <a:spcPct val="115000"/>
              </a:lnSpc>
              <a:spcBef>
                <a:spcPts val="1000"/>
              </a:spcBef>
              <a:spcAft>
                <a:spcPts val="0"/>
              </a:spcAft>
              <a:buSzPts val="1200"/>
              <a:buChar char="●"/>
            </a:pPr>
            <a:r>
              <a:rPr lang="en"/>
              <a:t>[ ] Database and storage security rules are on; verified by an automated security scan, not assumption</a:t>
            </a:r>
            <a:endParaRPr/>
          </a:p>
          <a:p>
            <a:pPr indent="-304800" lvl="0" marL="457200" marR="0" rtl="0" algn="l">
              <a:lnSpc>
                <a:spcPct val="115000"/>
              </a:lnSpc>
              <a:spcBef>
                <a:spcPts val="0"/>
              </a:spcBef>
              <a:spcAft>
                <a:spcPts val="0"/>
              </a:spcAft>
              <a:buSzPts val="1200"/>
              <a:buChar char="●"/>
            </a:pPr>
            <a:r>
              <a:rPr lang="en"/>
              <a:t>[ ] Debug and dev tools are disabled in production</a:t>
            </a:r>
            <a:endParaRPr/>
          </a:p>
          <a:p>
            <a:pPr indent="-304800" lvl="0" marL="457200" marR="0" rtl="0" algn="l">
              <a:lnSpc>
                <a:spcPct val="115000"/>
              </a:lnSpc>
              <a:spcBef>
                <a:spcPts val="0"/>
              </a:spcBef>
              <a:spcAft>
                <a:spcPts val="0"/>
              </a:spcAft>
              <a:buSzPts val="1200"/>
              <a:buChar char="●"/>
            </a:pPr>
            <a:r>
              <a:rPr lang="en"/>
              <a:t>[ ] Users see friendly errors; stack traces go to a private error tracker only</a:t>
            </a:r>
            <a:endParaRPr/>
          </a:p>
          <a:p>
            <a:pPr indent="-304800" lvl="0" marL="457200" marR="0" rtl="0" algn="l">
              <a:lnSpc>
                <a:spcPct val="115000"/>
              </a:lnSpc>
              <a:spcBef>
                <a:spcPts val="0"/>
              </a:spcBef>
              <a:spcAft>
                <a:spcPts val="0"/>
              </a:spcAft>
              <a:buSzPts val="1200"/>
              <a:buChar char="●"/>
            </a:pPr>
            <a:r>
              <a:rPr lang="en"/>
              <a:t>[ ] Every rule that matters is enforced on the server, not only in the browser</a:t>
            </a:r>
            <a:endParaRPr/>
          </a:p>
          <a:p>
            <a:pPr indent="-304800" lvl="0" marL="457200" marR="0" rtl="0" algn="l">
              <a:lnSpc>
                <a:spcPct val="115000"/>
              </a:lnSpc>
              <a:spcBef>
                <a:spcPts val="0"/>
              </a:spcBef>
              <a:spcAft>
                <a:spcPts val="0"/>
              </a:spcAft>
              <a:buSzPts val="1200"/>
              <a:buChar char="●"/>
            </a:pPr>
            <a:r>
              <a:rPr lang="en"/>
              <a:t>[ ] CORS is restricted to your actual domain</a:t>
            </a:r>
            <a:endParaRPr/>
          </a:p>
          <a:p>
            <a:pPr indent="-304800" lvl="0" marL="457200" marR="0" rtl="0" algn="l">
              <a:lnSpc>
                <a:spcPct val="115000"/>
              </a:lnSpc>
              <a:spcBef>
                <a:spcPts val="0"/>
              </a:spcBef>
              <a:spcAft>
                <a:spcPts val="0"/>
              </a:spcAft>
              <a:buSzPts val="1200"/>
              <a:buChar char="●"/>
            </a:pPr>
            <a:r>
              <a:rPr lang="en"/>
              <a:t>[ ] Staging and test environments are password-protected and never hold real user data</a:t>
            </a:r>
            <a:endParaRPr/>
          </a:p>
          <a:p>
            <a:pPr indent="-304800" lvl="0" marL="457200" marR="0" rtl="0" algn="l">
              <a:lnSpc>
                <a:spcPct val="115000"/>
              </a:lnSpc>
              <a:spcBef>
                <a:spcPts val="0"/>
              </a:spcBef>
              <a:spcAft>
                <a:spcPts val="0"/>
              </a:spcAft>
              <a:buSzPts val="1200"/>
              <a:buChar char="●"/>
            </a:pPr>
            <a:r>
              <a:rPr lang="en"/>
              <a:t>[ ] Every default credential has been changed</a:t>
            </a:r>
            <a:endParaRPr/>
          </a:p>
          <a:p>
            <a:pPr indent="-304800" lvl="0" marL="457200" marR="0" rtl="0" algn="l">
              <a:lnSpc>
                <a:spcPct val="115000"/>
              </a:lnSpc>
              <a:spcBef>
                <a:spcPts val="0"/>
              </a:spcBef>
              <a:spcAft>
                <a:spcPts val="0"/>
              </a:spcAft>
              <a:buSzPts val="1200"/>
              <a:buChar char="●"/>
            </a:pPr>
            <a:r>
              <a:rPr lang="en"/>
              <a:t>[ ] Source maps are disabled or locked down in production</a:t>
            </a:r>
            <a:endParaRPr/>
          </a:p>
          <a:p>
            <a:pPr indent="-304800" lvl="0" marL="457200" marR="0" rtl="0" algn="l">
              <a:lnSpc>
                <a:spcPct val="115000"/>
              </a:lnSpc>
              <a:spcBef>
                <a:spcPts val="0"/>
              </a:spcBef>
              <a:spcAft>
                <a:spcPts val="0"/>
              </a:spcAft>
              <a:buSzPts val="1200"/>
              <a:buChar char="●"/>
            </a:pPr>
            <a:r>
              <a:rPr lang="en"/>
              <a:t>[ ] Security headers pass a free header-checker scan</a:t>
            </a:r>
            <a:endParaRPr/>
          </a:p>
          <a:p>
            <a:pPr indent="-304800" lvl="0" marL="457200" marR="0" rtl="0" algn="l">
              <a:lnSpc>
                <a:spcPct val="115000"/>
              </a:lnSpc>
              <a:spcBef>
                <a:spcPts val="0"/>
              </a:spcBef>
              <a:spcAft>
                <a:spcPts val="0"/>
              </a:spcAft>
              <a:buSzPts val="1200"/>
              <a:buChar char="●"/>
            </a:pPr>
            <a:r>
              <a:rPr lang="en"/>
              <a:t>[ ] Internal dashboards require the same login as the public app</a:t>
            </a:r>
            <a:endParaRPr/>
          </a:p>
          <a:p>
            <a:pPr indent="0" lvl="0" marL="0" rtl="0" algn="just">
              <a:lnSpc>
                <a:spcPct val="115000"/>
              </a:lnSpc>
              <a:spcBef>
                <a:spcPts val="0"/>
              </a:spcBef>
              <a:spcAft>
                <a:spcPts val="0"/>
              </a:spcAft>
              <a:buNone/>
            </a:pPr>
            <a:r>
              <a:t/>
            </a:r>
            <a:endParaRPr/>
          </a:p>
          <a:p>
            <a:pPr indent="0" lvl="0" marL="0" rtl="0" algn="just">
              <a:lnSpc>
                <a:spcPct val="115000"/>
              </a:lnSpc>
              <a:spcBef>
                <a:spcPts val="1000"/>
              </a:spcBef>
              <a:spcAft>
                <a:spcPts val="0"/>
              </a:spcAft>
              <a:buNone/>
            </a:pPr>
            <a:r>
              <a:rPr b="1" lang="en" sz="1600"/>
              <a:t>Part 5: Money and abuse controls</a:t>
            </a:r>
            <a:endParaRPr/>
          </a:p>
          <a:p>
            <a:pPr indent="-304800" lvl="0" marL="457200" marR="0" rtl="0" algn="l">
              <a:lnSpc>
                <a:spcPct val="115000"/>
              </a:lnSpc>
              <a:spcBef>
                <a:spcPts val="1000"/>
              </a:spcBef>
              <a:spcAft>
                <a:spcPts val="0"/>
              </a:spcAft>
              <a:buSzPts val="1200"/>
              <a:buChar char="●"/>
            </a:pPr>
            <a:r>
              <a:rPr lang="en"/>
              <a:t>[ ] Rate limits exist on login, signup, and every endpoint that costs money or compute, by user and by IP</a:t>
            </a:r>
            <a:endParaRPr/>
          </a:p>
          <a:p>
            <a:pPr indent="-304800" lvl="0" marL="457200" marR="0" rtl="0" algn="l">
              <a:lnSpc>
                <a:spcPct val="115000"/>
              </a:lnSpc>
              <a:spcBef>
                <a:spcPts val="0"/>
              </a:spcBef>
              <a:spcAft>
                <a:spcPts val="0"/>
              </a:spcAft>
              <a:buSzPts val="1200"/>
              <a:buChar char="●"/>
            </a:pPr>
            <a:r>
              <a:rPr lang="en"/>
              <a:t>[ ] Subscription and payment status is checked on the backend against the payment provider's records</a:t>
            </a:r>
            <a:endParaRPr/>
          </a:p>
          <a:p>
            <a:pPr indent="-304800" lvl="0" marL="457200" marR="0" rtl="0" algn="l">
              <a:lnSpc>
                <a:spcPct val="115000"/>
              </a:lnSpc>
              <a:spcBef>
                <a:spcPts val="0"/>
              </a:spcBef>
              <a:spcAft>
                <a:spcPts val="0"/>
              </a:spcAft>
              <a:buSzPts val="1200"/>
              <a:buChar char="●"/>
            </a:pPr>
            <a:r>
              <a:rPr lang="en"/>
              <a:t>[ ] Every webhook verifies its signature before being trusted</a:t>
            </a:r>
            <a:endParaRPr/>
          </a:p>
          <a:p>
            <a:pPr indent="0" lvl="0" marL="0" marR="276225" rtl="0" algn="l">
              <a:lnSpc>
                <a:spcPct val="115000"/>
              </a:lnSpc>
              <a:spcBef>
                <a:spcPts val="0"/>
              </a:spcBef>
              <a:spcAft>
                <a:spcPts val="0"/>
              </a:spcAft>
              <a:buNone/>
            </a:pPr>
            <a:r>
              <a:t/>
            </a:r>
            <a:endParaRPr/>
          </a:p>
          <a:p>
            <a:pPr indent="0" lvl="0" marL="0" rtl="0" algn="just">
              <a:lnSpc>
                <a:spcPct val="115000"/>
              </a:lnSpc>
              <a:spcBef>
                <a:spcPts val="1000"/>
              </a:spcBef>
              <a:spcAft>
                <a:spcPts val="0"/>
              </a:spcAft>
              <a:buNone/>
            </a:pPr>
            <a:r>
              <a:rPr b="1" lang="en" sz="1600"/>
              <a:t>Part 6: AI-specific risks</a:t>
            </a:r>
            <a:endParaRPr/>
          </a:p>
          <a:p>
            <a:pPr indent="-304800" lvl="0" marL="457200" marR="0" rtl="0" algn="l">
              <a:lnSpc>
                <a:spcPct val="115000"/>
              </a:lnSpc>
              <a:spcBef>
                <a:spcPts val="1000"/>
              </a:spcBef>
              <a:spcAft>
                <a:spcPts val="0"/>
              </a:spcAft>
              <a:buSzPts val="1200"/>
              <a:buChar char="●"/>
            </a:pPr>
            <a:r>
              <a:rPr lang="en"/>
              <a:t>[ ] Anything an AI feature reads from outside is treated as untrusted content, never as instructions</a:t>
            </a:r>
            <a:endParaRPr/>
          </a:p>
          <a:p>
            <a:pPr indent="-304800" lvl="0" marL="457200" marR="0" rtl="0" algn="l">
              <a:lnSpc>
                <a:spcPct val="115000"/>
              </a:lnSpc>
              <a:spcBef>
                <a:spcPts val="0"/>
              </a:spcBef>
              <a:spcAft>
                <a:spcPts val="0"/>
              </a:spcAft>
              <a:buSzPts val="1200"/>
              <a:buChar char="●"/>
            </a:pPr>
            <a:r>
              <a:rPr lang="en"/>
              <a:t>[ ] Every AI tool or action has access scoped to what the current request should be allowed to do</a:t>
            </a:r>
            <a:endParaRPr/>
          </a:p>
        </p:txBody>
      </p:sp>
      <p:sp>
        <p:nvSpPr>
          <p:cNvPr id="93" name="Google Shape;93;p16"/>
          <p:cNvSpPr txBox="1"/>
          <p:nvPr>
            <p:ph idx="4294967295" type="subTitle"/>
          </p:nvPr>
        </p:nvSpPr>
        <p:spPr>
          <a:xfrm>
            <a:off x="425300" y="-9300"/>
            <a:ext cx="575700" cy="535500"/>
          </a:xfrm>
          <a:prstGeom prst="rect">
            <a:avLst/>
          </a:prstGeom>
        </p:spPr>
        <p:txBody>
          <a:bodyPr anchorCtr="0" anchor="t" bIns="113100" lIns="113100" spcFirstLastPara="1" rIns="113100" wrap="square" tIns="113100">
            <a:normAutofit fontScale="40000"/>
          </a:bodyPr>
          <a:lstStyle/>
          <a:p>
            <a:pPr indent="0" lvl="0" marL="0" rtl="0" algn="l">
              <a:spcBef>
                <a:spcPts val="0"/>
              </a:spcBef>
              <a:spcAft>
                <a:spcPts val="1500"/>
              </a:spcAft>
              <a:buNone/>
            </a:pPr>
            <a:r>
              <a:rPr lang="en"/>
              <a:t>CHAPTER 2</a:t>
            </a:r>
            <a:endParaRPr/>
          </a:p>
        </p:txBody>
      </p:sp>
      <p:sp>
        <p:nvSpPr>
          <p:cNvPr id="94" name="Google Shape;94;p16"/>
          <p:cNvSpPr txBox="1"/>
          <p:nvPr>
            <p:ph idx="1" type="subTitle"/>
          </p:nvPr>
        </p:nvSpPr>
        <p:spPr>
          <a:xfrm>
            <a:off x="425300" y="-9300"/>
            <a:ext cx="575700" cy="535500"/>
          </a:xfrm>
          <a:prstGeom prst="rect">
            <a:avLst/>
          </a:prstGeom>
        </p:spPr>
        <p:txBody>
          <a:bodyPr anchorCtr="0" anchor="ctr" bIns="91425" lIns="0" spcFirstLastPara="1" rIns="0" wrap="square" tIns="91425">
            <a:normAutofit/>
          </a:bodyPr>
          <a:lstStyle/>
          <a:p>
            <a:pPr indent="0" lvl="0" marL="0" rtl="0" algn="ctr">
              <a:spcBef>
                <a:spcPts val="0"/>
              </a:spcBef>
              <a:spcAft>
                <a:spcPts val="1500"/>
              </a:spcAft>
              <a:buNone/>
            </a:pPr>
            <a:r>
              <a:rPr lang="en"/>
              <a:t> </a:t>
            </a:r>
            <a:endParaRPr/>
          </a:p>
        </p:txBody>
      </p:sp>
      <p:sp>
        <p:nvSpPr>
          <p:cNvPr id="95" name="Google Shape;95;p16"/>
          <p:cNvSpPr txBox="1"/>
          <p:nvPr>
            <p:ph idx="2" type="title"/>
          </p:nvPr>
        </p:nvSpPr>
        <p:spPr>
          <a:xfrm>
            <a:off x="1001000" y="-23825"/>
            <a:ext cx="6573000" cy="564600"/>
          </a:xfrm>
          <a:prstGeom prst="rect">
            <a:avLst/>
          </a:prstGeom>
        </p:spPr>
        <p:txBody>
          <a:bodyPr anchorCtr="0" anchor="ctr" bIns="113100" lIns="113100" spcFirstLastPara="1" rIns="113100" wrap="square" tIns="113100">
            <a:noAutofit/>
          </a:bodyPr>
          <a:lstStyle/>
          <a:p>
            <a:pPr indent="0" lvl="0" marL="0" rtl="0" algn="l">
              <a:spcBef>
                <a:spcPts val="0"/>
              </a:spcBef>
              <a:spcAft>
                <a:spcPts val="0"/>
              </a:spcAft>
              <a:buNone/>
            </a:pPr>
            <a:r>
              <a:rPr b="1" lang="en">
                <a:latin typeface="Montserrat"/>
                <a:ea typeface="Montserrat"/>
                <a:cs typeface="Montserrat"/>
                <a:sym typeface="Montserrat"/>
              </a:rPr>
              <a:t>VIBE CODING MASTER CHECKLIST</a:t>
            </a:r>
            <a:endParaRPr b="1">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1" name="Google Shape;101;p17"/>
          <p:cNvSpPr txBox="1"/>
          <p:nvPr>
            <p:ph type="title"/>
          </p:nvPr>
        </p:nvSpPr>
        <p:spPr>
          <a:xfrm>
            <a:off x="400000" y="640175"/>
            <a:ext cx="6759900" cy="9202500"/>
          </a:xfrm>
          <a:prstGeom prst="rect">
            <a:avLst/>
          </a:prstGeom>
        </p:spPr>
        <p:txBody>
          <a:bodyPr anchorCtr="0" anchor="t" bIns="91425" lIns="0" spcFirstLastPara="1" rIns="91425" wrap="square" tIns="91425">
            <a:normAutofit/>
          </a:bodyPr>
          <a:lstStyle/>
          <a:p>
            <a:pPr indent="-304800" lvl="0" marL="457200" marR="0" rtl="0" algn="l">
              <a:lnSpc>
                <a:spcPct val="115000"/>
              </a:lnSpc>
              <a:spcBef>
                <a:spcPts val="0"/>
              </a:spcBef>
              <a:spcAft>
                <a:spcPts val="0"/>
              </a:spcAft>
              <a:buSzPts val="1200"/>
              <a:buChar char="●"/>
            </a:pPr>
            <a:r>
              <a:rPr lang="en"/>
              <a:t>[ ] The app's own database account has scoped permissions, not superadmin</a:t>
            </a:r>
            <a:endParaRPr/>
          </a:p>
          <a:p>
            <a:pPr indent="-304800" lvl="0" marL="457200" marR="0" rtl="0" algn="l">
              <a:lnSpc>
                <a:spcPct val="115000"/>
              </a:lnSpc>
              <a:spcBef>
                <a:spcPts val="0"/>
              </a:spcBef>
              <a:spcAft>
                <a:spcPts val="0"/>
              </a:spcAft>
              <a:buSzPts val="1200"/>
              <a:buChar char="●"/>
            </a:pPr>
            <a:r>
              <a:rPr lang="en"/>
              <a:t>[ ] Every MCP or skill was safety-checked in an isolated environment before being installed into a coding agent</a:t>
            </a:r>
            <a:endParaRPr/>
          </a:p>
          <a:p>
            <a:pPr indent="-304800" lvl="0" marL="457200" marR="0" rtl="0" algn="l">
              <a:lnSpc>
                <a:spcPct val="115000"/>
              </a:lnSpc>
              <a:spcBef>
                <a:spcPts val="0"/>
              </a:spcBef>
              <a:spcAft>
                <a:spcPts val="0"/>
              </a:spcAft>
              <a:buSzPts val="1200"/>
              <a:buChar char="●"/>
            </a:pPr>
            <a:r>
              <a:rPr lang="en"/>
              <a:t>[ ] Any user-facing chatbot runs inputs and outputs through a moderation layer, and is scoped to your product's domain with refusals for everything else</a:t>
            </a:r>
            <a:endParaRPr/>
          </a:p>
          <a:p>
            <a:pPr indent="-304800" lvl="0" marL="457200" marR="0" rtl="0" algn="l">
              <a:lnSpc>
                <a:spcPct val="115000"/>
              </a:lnSpc>
              <a:spcBef>
                <a:spcPts val="0"/>
              </a:spcBef>
              <a:spcAft>
                <a:spcPts val="0"/>
              </a:spcAft>
              <a:buSzPts val="1200"/>
              <a:buChar char="●"/>
            </a:pPr>
            <a:r>
              <a:rPr lang="en"/>
              <a:t>[ ] AI features have per-user usage caps, conversation logging, a user report button, and a one-action kill switch</a:t>
            </a:r>
            <a:endParaRPr/>
          </a:p>
          <a:p>
            <a:pPr indent="0" lvl="0" marL="0" marR="279400" rtl="0" algn="l">
              <a:lnSpc>
                <a:spcPct val="115000"/>
              </a:lnSpc>
              <a:spcBef>
                <a:spcPts val="0"/>
              </a:spcBef>
              <a:spcAft>
                <a:spcPts val="0"/>
              </a:spcAft>
              <a:buNone/>
            </a:pPr>
            <a:r>
              <a:t/>
            </a:r>
            <a:endParaRPr/>
          </a:p>
          <a:p>
            <a:pPr indent="0" lvl="0" marL="0" marR="279400" rtl="0" algn="just">
              <a:lnSpc>
                <a:spcPct val="115000"/>
              </a:lnSpc>
              <a:spcBef>
                <a:spcPts val="1000"/>
              </a:spcBef>
              <a:spcAft>
                <a:spcPts val="0"/>
              </a:spcAft>
              <a:buNone/>
            </a:pPr>
            <a:r>
              <a:rPr b="1" lang="en" sz="1600"/>
              <a:t>Part 7: Data protection</a:t>
            </a:r>
            <a:endParaRPr/>
          </a:p>
          <a:p>
            <a:pPr indent="-304800" lvl="0" marL="457200" marR="0" rtl="0" algn="l">
              <a:lnSpc>
                <a:spcPct val="115000"/>
              </a:lnSpc>
              <a:spcBef>
                <a:spcPts val="1000"/>
              </a:spcBef>
              <a:spcAft>
                <a:spcPts val="0"/>
              </a:spcAft>
              <a:buSzPts val="1200"/>
              <a:buChar char="●"/>
            </a:pPr>
            <a:r>
              <a:rPr lang="en"/>
              <a:t>[ ] Sensitive fields are stripped before anything gets logged</a:t>
            </a:r>
            <a:endParaRPr/>
          </a:p>
          <a:p>
            <a:pPr indent="-304800" lvl="0" marL="457200" marR="0" rtl="0" algn="l">
              <a:lnSpc>
                <a:spcPct val="115000"/>
              </a:lnSpc>
              <a:spcBef>
                <a:spcPts val="0"/>
              </a:spcBef>
              <a:spcAft>
                <a:spcPts val="0"/>
              </a:spcAft>
              <a:buSzPts val="1200"/>
              <a:buChar char="●"/>
            </a:pPr>
            <a:r>
              <a:rPr lang="en"/>
              <a:t>[ ] Genuinely sensitive data is encrypted at rest, not stored as plain text</a:t>
            </a:r>
            <a:endParaRPr/>
          </a:p>
          <a:p>
            <a:pPr indent="-304800" lvl="0" marL="457200" marR="0" rtl="0" algn="l">
              <a:lnSpc>
                <a:spcPct val="115000"/>
              </a:lnSpc>
              <a:spcBef>
                <a:spcPts val="0"/>
              </a:spcBef>
              <a:spcAft>
                <a:spcPts val="0"/>
              </a:spcAft>
              <a:buSzPts val="1200"/>
              <a:buChar char="●"/>
            </a:pPr>
            <a:r>
              <a:rPr lang="en"/>
              <a:t>[ ] Session cookies have HttpOnly, Secure, and SameSite set</a:t>
            </a:r>
            <a:endParaRPr/>
          </a:p>
          <a:p>
            <a:pPr indent="-304800" lvl="0" marL="457200" marR="0" rtl="0" algn="l">
              <a:lnSpc>
                <a:spcPct val="115000"/>
              </a:lnSpc>
              <a:spcBef>
                <a:spcPts val="0"/>
              </a:spcBef>
              <a:spcAft>
                <a:spcPts val="0"/>
              </a:spcAft>
              <a:buSzPts val="1200"/>
              <a:buChar char="●"/>
            </a:pPr>
            <a:r>
              <a:rPr lang="en"/>
              <a:t>[ ] Tenant and user isolation is enforced at the database level, not per-query by memory</a:t>
            </a:r>
            <a:endParaRPr/>
          </a:p>
          <a:p>
            <a:pPr indent="-304800" lvl="0" marL="457200" marR="0" rtl="0" algn="l">
              <a:lnSpc>
                <a:spcPct val="115000"/>
              </a:lnSpc>
              <a:spcBef>
                <a:spcPts val="0"/>
              </a:spcBef>
              <a:spcAft>
                <a:spcPts val="0"/>
              </a:spcAft>
              <a:buSzPts val="1200"/>
              <a:buChar char="●"/>
            </a:pPr>
            <a:r>
              <a:rPr lang="en"/>
              <a:t>[ ] Any server-side URL fetch is restricted to public, external addresses</a:t>
            </a:r>
            <a:endParaRPr/>
          </a:p>
          <a:p>
            <a:pPr indent="0" lvl="0" marL="0" marR="279400" rtl="0" algn="l">
              <a:lnSpc>
                <a:spcPct val="115000"/>
              </a:lnSpc>
              <a:spcBef>
                <a:spcPts val="0"/>
              </a:spcBef>
              <a:spcAft>
                <a:spcPts val="0"/>
              </a:spcAft>
              <a:buNone/>
            </a:pPr>
            <a:r>
              <a:t/>
            </a:r>
            <a:endParaRPr/>
          </a:p>
          <a:p>
            <a:pPr indent="0" lvl="0" marL="0" marR="279400" rtl="0" algn="just">
              <a:lnSpc>
                <a:spcPct val="115000"/>
              </a:lnSpc>
              <a:spcBef>
                <a:spcPts val="1000"/>
              </a:spcBef>
              <a:spcAft>
                <a:spcPts val="0"/>
              </a:spcAft>
              <a:buNone/>
            </a:pPr>
            <a:r>
              <a:rPr b="1" lang="en" sz="1600"/>
              <a:t>Part 8: Operational readiness</a:t>
            </a:r>
            <a:endParaRPr/>
          </a:p>
          <a:p>
            <a:pPr indent="-304800" lvl="0" marL="457200" marR="0" rtl="0" algn="l">
              <a:lnSpc>
                <a:spcPct val="115000"/>
              </a:lnSpc>
              <a:spcBef>
                <a:spcPts val="1000"/>
              </a:spcBef>
              <a:spcAft>
                <a:spcPts val="0"/>
              </a:spcAft>
              <a:buSzPts val="1200"/>
              <a:buChar char="●"/>
            </a:pPr>
            <a:r>
              <a:rPr lang="en"/>
              <a:t>[ ] A dependency scanner runs on a schedule, not just once at launch</a:t>
            </a:r>
            <a:endParaRPr/>
          </a:p>
          <a:p>
            <a:pPr indent="-304800" lvl="0" marL="457200" marR="0" rtl="0" algn="l">
              <a:lnSpc>
                <a:spcPct val="115000"/>
              </a:lnSpc>
              <a:spcBef>
                <a:spcPts val="0"/>
              </a:spcBef>
              <a:spcAft>
                <a:spcPts val="0"/>
              </a:spcAft>
              <a:buSzPts val="1200"/>
              <a:buChar char="●"/>
            </a:pPr>
            <a:r>
              <a:rPr lang="en"/>
              <a:t>[ ] Packages get a monthly update and audit pass</a:t>
            </a:r>
            <a:endParaRPr/>
          </a:p>
          <a:p>
            <a:pPr indent="-304800" lvl="0" marL="457200" marR="0" rtl="0" algn="l">
              <a:lnSpc>
                <a:spcPct val="115000"/>
              </a:lnSpc>
              <a:spcBef>
                <a:spcPts val="0"/>
              </a:spcBef>
              <a:spcAft>
                <a:spcPts val="0"/>
              </a:spcAft>
              <a:buSzPts val="1200"/>
              <a:buChar char="●"/>
            </a:pPr>
            <a:r>
              <a:rPr lang="en"/>
              <a:t>[ ] Sensitive actions are logged: who did what, and when</a:t>
            </a:r>
            <a:endParaRPr/>
          </a:p>
          <a:p>
            <a:pPr indent="-304800" lvl="0" marL="457200" marR="0" rtl="0" algn="l">
              <a:lnSpc>
                <a:spcPct val="115000"/>
              </a:lnSpc>
              <a:spcBef>
                <a:spcPts val="0"/>
              </a:spcBef>
              <a:spcAft>
                <a:spcPts val="0"/>
              </a:spcAft>
              <a:buSzPts val="1200"/>
              <a:buChar char="●"/>
            </a:pPr>
            <a:r>
              <a:rPr lang="en"/>
              <a:t>[ ] Uptime and error monitoring alerts you directly, not a dashboard you must remember to check</a:t>
            </a:r>
            <a:endParaRPr/>
          </a:p>
          <a:p>
            <a:pPr indent="-304800" lvl="0" marL="457200" marR="0" rtl="0" algn="l">
              <a:lnSpc>
                <a:spcPct val="115000"/>
              </a:lnSpc>
              <a:spcBef>
                <a:spcPts val="0"/>
              </a:spcBef>
              <a:spcAft>
                <a:spcPts val="0"/>
              </a:spcAft>
              <a:buSzPts val="1200"/>
              <a:buChar char="●"/>
            </a:pPr>
            <a:r>
              <a:rPr lang="en"/>
              <a:t>[ ] Backups are confirmed running, and one practice restore has actually been done</a:t>
            </a:r>
            <a:endParaRPr/>
          </a:p>
          <a:p>
            <a:pPr indent="-304800" lvl="0" marL="457200" marR="0" rtl="0" algn="l">
              <a:lnSpc>
                <a:spcPct val="115000"/>
              </a:lnSpc>
              <a:spcBef>
                <a:spcPts val="0"/>
              </a:spcBef>
              <a:spcAft>
                <a:spcPts val="0"/>
              </a:spcAft>
              <a:buSzPts val="1200"/>
              <a:buChar char="●"/>
            </a:pPr>
            <a:r>
              <a:rPr lang="en"/>
              <a:t>[ ] Users have your own internal ID as the primary key; the auth provider's ID is a mapped field, never the key itself</a:t>
            </a:r>
            <a:endParaRPr/>
          </a:p>
          <a:p>
            <a:pPr indent="-304800" lvl="0" marL="457200" marR="0" rtl="0" algn="l">
              <a:lnSpc>
                <a:spcPct val="115000"/>
              </a:lnSpc>
              <a:spcBef>
                <a:spcPts val="0"/>
              </a:spcBef>
              <a:spcAft>
                <a:spcPts val="0"/>
              </a:spcAft>
              <a:buSzPts val="1200"/>
              <a:buChar char="●"/>
            </a:pPr>
            <a:r>
              <a:rPr lang="en"/>
              <a:t>[ ] A human reviewed the generated code before launch; a full sweep confirmed every fix landed everywhere it needed to</a:t>
            </a:r>
            <a:endParaRPr/>
          </a:p>
          <a:p>
            <a:pPr indent="-304800" lvl="0" marL="457200" marR="0" rtl="0" algn="l">
              <a:lnSpc>
                <a:spcPct val="115000"/>
              </a:lnSpc>
              <a:spcBef>
                <a:spcPts val="0"/>
              </a:spcBef>
              <a:spcAft>
                <a:spcPts val="0"/>
              </a:spcAft>
              <a:buSzPts val="1200"/>
              <a:buChar char="●"/>
            </a:pPr>
            <a:r>
              <a:rPr lang="en"/>
              <a:t>[ ] A privacy policy is published and matches what the app actually does</a:t>
            </a:r>
            <a:endParaRPr/>
          </a:p>
          <a:p>
            <a:pPr indent="0" lvl="0" marL="0" marR="279400" rtl="0" algn="l">
              <a:lnSpc>
                <a:spcPct val="115000"/>
              </a:lnSpc>
              <a:spcBef>
                <a:spcPts val="0"/>
              </a:spcBef>
              <a:spcAft>
                <a:spcPts val="0"/>
              </a:spcAft>
              <a:buNone/>
            </a:pPr>
            <a:r>
              <a:t/>
            </a:r>
            <a:endParaRPr/>
          </a:p>
          <a:p>
            <a:pPr indent="0" lvl="0" marL="0" marR="279400" rtl="0" algn="l">
              <a:lnSpc>
                <a:spcPct val="115000"/>
              </a:lnSpc>
              <a:spcBef>
                <a:spcPts val="1000"/>
              </a:spcBef>
              <a:spcAft>
                <a:spcPts val="0"/>
              </a:spcAft>
              <a:buNone/>
            </a:pPr>
            <a:r>
              <a:rPr b="1" lang="en" sz="1600"/>
              <a:t>Part 9: Beyond the checklist (the ones almost nobody mentions)</a:t>
            </a:r>
            <a:endParaRPr/>
          </a:p>
          <a:p>
            <a:pPr indent="-304800" lvl="0" marL="457200" marR="0" rtl="0" algn="l">
              <a:lnSpc>
                <a:spcPct val="115000"/>
              </a:lnSpc>
              <a:spcBef>
                <a:spcPts val="1000"/>
              </a:spcBef>
              <a:spcAft>
                <a:spcPts val="0"/>
              </a:spcAft>
              <a:buSzPts val="1200"/>
              <a:buChar char="●"/>
            </a:pPr>
            <a:r>
              <a:rPr lang="en"/>
              <a:t>[ ] Every package your AI suggested actually exists and is the real, popular one, not a lookalike name an attacker registered</a:t>
            </a:r>
            <a:endParaRPr/>
          </a:p>
          <a:p>
            <a:pPr indent="-304800" lvl="0" marL="457200" marR="0" rtl="0" algn="l">
              <a:lnSpc>
                <a:spcPct val="115000"/>
              </a:lnSpc>
              <a:spcBef>
                <a:spcPts val="0"/>
              </a:spcBef>
              <a:spcAft>
                <a:spcPts val="0"/>
              </a:spcAft>
              <a:buSzPts val="1200"/>
              <a:buChar char="●"/>
            </a:pPr>
            <a:r>
              <a:rPr lang="en"/>
              <a:t>[ ] Your domain has SPF, DKIM, and DMARC set up, so nobody can send convincing fake email as you and your real email lands in inboxes</a:t>
            </a:r>
            <a:endParaRPr/>
          </a:p>
          <a:p>
            <a:pPr indent="0" lvl="0" marL="0" marR="276225" rtl="0" algn="l">
              <a:lnSpc>
                <a:spcPct val="115000"/>
              </a:lnSpc>
              <a:spcBef>
                <a:spcPts val="0"/>
              </a:spcBef>
              <a:spcAft>
                <a:spcPts val="0"/>
              </a:spcAft>
              <a:buNone/>
            </a:pPr>
            <a:r>
              <a:t/>
            </a:r>
            <a:endParaRPr/>
          </a:p>
        </p:txBody>
      </p:sp>
      <p:sp>
        <p:nvSpPr>
          <p:cNvPr id="102" name="Google Shape;102;p17"/>
          <p:cNvSpPr txBox="1"/>
          <p:nvPr>
            <p:ph idx="4294967295" type="subTitle"/>
          </p:nvPr>
        </p:nvSpPr>
        <p:spPr>
          <a:xfrm>
            <a:off x="425300" y="-9300"/>
            <a:ext cx="575700" cy="535500"/>
          </a:xfrm>
          <a:prstGeom prst="rect">
            <a:avLst/>
          </a:prstGeom>
        </p:spPr>
        <p:txBody>
          <a:bodyPr anchorCtr="0" anchor="t" bIns="113100" lIns="113100" spcFirstLastPara="1" rIns="113100" wrap="square" tIns="113100">
            <a:normAutofit fontScale="40000"/>
          </a:bodyPr>
          <a:lstStyle/>
          <a:p>
            <a:pPr indent="0" lvl="0" marL="0" rtl="0" algn="l">
              <a:spcBef>
                <a:spcPts val="0"/>
              </a:spcBef>
              <a:spcAft>
                <a:spcPts val="1500"/>
              </a:spcAft>
              <a:buNone/>
            </a:pPr>
            <a:r>
              <a:rPr lang="en"/>
              <a:t>CHAPTER 2</a:t>
            </a:r>
            <a:endParaRPr/>
          </a:p>
        </p:txBody>
      </p:sp>
      <p:sp>
        <p:nvSpPr>
          <p:cNvPr id="103" name="Google Shape;103;p17"/>
          <p:cNvSpPr txBox="1"/>
          <p:nvPr>
            <p:ph idx="1" type="subTitle"/>
          </p:nvPr>
        </p:nvSpPr>
        <p:spPr>
          <a:xfrm>
            <a:off x="425300" y="-9300"/>
            <a:ext cx="575700" cy="535500"/>
          </a:xfrm>
          <a:prstGeom prst="rect">
            <a:avLst/>
          </a:prstGeom>
        </p:spPr>
        <p:txBody>
          <a:bodyPr anchorCtr="0" anchor="ctr" bIns="91425" lIns="0" spcFirstLastPara="1" rIns="0" wrap="square" tIns="91425">
            <a:normAutofit/>
          </a:bodyPr>
          <a:lstStyle/>
          <a:p>
            <a:pPr indent="0" lvl="0" marL="0" rtl="0" algn="ctr">
              <a:spcBef>
                <a:spcPts val="0"/>
              </a:spcBef>
              <a:spcAft>
                <a:spcPts val="1500"/>
              </a:spcAft>
              <a:buNone/>
            </a:pPr>
            <a:r>
              <a:rPr lang="en"/>
              <a:t> </a:t>
            </a:r>
            <a:endParaRPr/>
          </a:p>
        </p:txBody>
      </p:sp>
      <p:sp>
        <p:nvSpPr>
          <p:cNvPr id="104" name="Google Shape;104;p17"/>
          <p:cNvSpPr txBox="1"/>
          <p:nvPr>
            <p:ph idx="2" type="title"/>
          </p:nvPr>
        </p:nvSpPr>
        <p:spPr>
          <a:xfrm>
            <a:off x="1001000" y="-23825"/>
            <a:ext cx="6573000" cy="564600"/>
          </a:xfrm>
          <a:prstGeom prst="rect">
            <a:avLst/>
          </a:prstGeom>
        </p:spPr>
        <p:txBody>
          <a:bodyPr anchorCtr="0" anchor="ctr" bIns="113100" lIns="113100" spcFirstLastPara="1" rIns="113100" wrap="square" tIns="113100">
            <a:noAutofit/>
          </a:bodyPr>
          <a:lstStyle/>
          <a:p>
            <a:pPr indent="0" lvl="0" marL="0" rtl="0" algn="l">
              <a:spcBef>
                <a:spcPts val="0"/>
              </a:spcBef>
              <a:spcAft>
                <a:spcPts val="0"/>
              </a:spcAft>
              <a:buNone/>
            </a:pPr>
            <a:r>
              <a:rPr b="1" lang="en">
                <a:latin typeface="Montserrat"/>
                <a:ea typeface="Montserrat"/>
                <a:cs typeface="Montserrat"/>
                <a:sym typeface="Montserrat"/>
              </a:rPr>
              <a:t>VIBE CODING MASTER CHECKLIST</a:t>
            </a:r>
            <a:endParaRPr b="1">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8"/>
          <p:cNvSpPr txBox="1"/>
          <p:nvPr>
            <p:ph idx="12" type="sldNum"/>
          </p:nvPr>
        </p:nvSpPr>
        <p:spPr>
          <a:xfrm>
            <a:off x="6776200" y="10035700"/>
            <a:ext cx="390600" cy="346800"/>
          </a:xfrm>
          <a:prstGeom prst="rect">
            <a:avLst/>
          </a:prstGeom>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0" name="Google Shape;110;p18"/>
          <p:cNvSpPr txBox="1"/>
          <p:nvPr>
            <p:ph type="title"/>
          </p:nvPr>
        </p:nvSpPr>
        <p:spPr>
          <a:xfrm>
            <a:off x="400000" y="640175"/>
            <a:ext cx="6759900" cy="9202500"/>
          </a:xfrm>
          <a:prstGeom prst="rect">
            <a:avLst/>
          </a:prstGeom>
        </p:spPr>
        <p:txBody>
          <a:bodyPr anchorCtr="0" anchor="t" bIns="91425" lIns="0" spcFirstLastPara="1" rIns="91425" wrap="square" tIns="91425">
            <a:normAutofit/>
          </a:bodyPr>
          <a:lstStyle/>
          <a:p>
            <a:pPr indent="-304800" lvl="0" marL="457200" marR="0" rtl="0" algn="l">
              <a:lnSpc>
                <a:spcPct val="115000"/>
              </a:lnSpc>
              <a:spcBef>
                <a:spcPts val="1000"/>
              </a:spcBef>
              <a:spcAft>
                <a:spcPts val="0"/>
              </a:spcAft>
              <a:buSzPts val="1200"/>
              <a:buChar char="●"/>
            </a:pPr>
            <a:r>
              <a:rPr lang="en"/>
              <a:t>[ ] Account deletion actually deletes: raw data, derived data, and backups on schedule; export works too</a:t>
            </a:r>
            <a:endParaRPr/>
          </a:p>
          <a:p>
            <a:pPr indent="-304800" lvl="0" marL="457200" marR="0" rtl="0" algn="l">
              <a:lnSpc>
                <a:spcPct val="115000"/>
              </a:lnSpc>
              <a:spcBef>
                <a:spcPts val="0"/>
              </a:spcBef>
              <a:spcAft>
                <a:spcPts val="0"/>
              </a:spcAft>
              <a:buSzPts val="1200"/>
              <a:buChar char="●"/>
            </a:pPr>
            <a:r>
              <a:rPr lang="en"/>
              <a:t>[ ] Payment endpoints are idempotent: a retried or duplicated request can never charge someone twice</a:t>
            </a:r>
            <a:endParaRPr/>
          </a:p>
          <a:p>
            <a:pPr indent="-304800" lvl="0" marL="457200" marR="0" rtl="0" algn="l">
              <a:lnSpc>
                <a:spcPct val="115000"/>
              </a:lnSpc>
              <a:spcBef>
                <a:spcPts val="0"/>
              </a:spcBef>
              <a:spcAft>
                <a:spcPts val="0"/>
              </a:spcAft>
              <a:buSzPts val="1200"/>
              <a:buChar char="●"/>
            </a:pPr>
            <a:r>
              <a:rPr lang="en"/>
              <a:t>[ ] Uploads are capped per user and total; nothing lets a stranger fill your storage and your bill</a:t>
            </a:r>
            <a:endParaRPr/>
          </a:p>
          <a:p>
            <a:pPr indent="-304800" lvl="0" marL="457200" marR="0" rtl="0" algn="l">
              <a:lnSpc>
                <a:spcPct val="115000"/>
              </a:lnSpc>
              <a:spcBef>
                <a:spcPts val="0"/>
              </a:spcBef>
              <a:spcAft>
                <a:spcPts val="0"/>
              </a:spcAft>
              <a:buSzPts val="1200"/>
              <a:buChar char="●"/>
            </a:pPr>
            <a:r>
              <a:rPr lang="en"/>
              <a:t>[ ] You know how to get your data and code out of your app builder platform, and you have tested that export before you depend on it</a:t>
            </a:r>
            <a:endParaRPr/>
          </a:p>
          <a:p>
            <a:pPr indent="0" lvl="0" marL="0" marR="279400" rtl="0" algn="l">
              <a:lnSpc>
                <a:spcPct val="115000"/>
              </a:lnSpc>
              <a:spcBef>
                <a:spcPts val="0"/>
              </a:spcBef>
              <a:spcAft>
                <a:spcPts val="0"/>
              </a:spcAft>
              <a:buNone/>
            </a:pPr>
            <a:r>
              <a:t/>
            </a:r>
            <a:endParaRPr/>
          </a:p>
          <a:p>
            <a:pPr indent="0" lvl="0" marL="0" marR="279400" rtl="0" algn="just">
              <a:lnSpc>
                <a:spcPct val="115000"/>
              </a:lnSpc>
              <a:spcBef>
                <a:spcPts val="1000"/>
              </a:spcBef>
              <a:spcAft>
                <a:spcPts val="0"/>
              </a:spcAft>
              <a:buNone/>
            </a:pPr>
            <a:r>
              <a:rPr b="1" lang="en" sz="1600"/>
              <a:t>Part 10: UX pre-launch (the "does it feel broken" pass)</a:t>
            </a:r>
            <a:endParaRPr b="1" sz="1600"/>
          </a:p>
          <a:p>
            <a:pPr indent="-304800" lvl="0" marL="457200" marR="0" rtl="0" algn="l">
              <a:lnSpc>
                <a:spcPct val="115000"/>
              </a:lnSpc>
              <a:spcBef>
                <a:spcPts val="1000"/>
              </a:spcBef>
              <a:spcAft>
                <a:spcPts val="0"/>
              </a:spcAft>
              <a:buSzPts val="1200"/>
              <a:buChar char="●"/>
            </a:pPr>
            <a:r>
              <a:rPr lang="en"/>
              <a:t>[ ] Every list and screen has a designed empty state that explains what to do next</a:t>
            </a:r>
            <a:endParaRPr/>
          </a:p>
          <a:p>
            <a:pPr indent="-304800" lvl="0" marL="457200" marR="0" rtl="0" algn="l">
              <a:lnSpc>
                <a:spcPct val="115000"/>
              </a:lnSpc>
              <a:spcBef>
                <a:spcPts val="0"/>
              </a:spcBef>
              <a:spcAft>
                <a:spcPts val="0"/>
              </a:spcAft>
              <a:buSzPts val="1200"/>
              <a:buChar char="●"/>
            </a:pPr>
            <a:r>
              <a:rPr lang="en"/>
              <a:t>[ ] Loading uses skeleton screens shaped like the real content, not a bare spinner</a:t>
            </a:r>
            <a:endParaRPr/>
          </a:p>
          <a:p>
            <a:pPr indent="-304800" lvl="0" marL="457200" marR="0" rtl="0" algn="l">
              <a:lnSpc>
                <a:spcPct val="115000"/>
              </a:lnSpc>
              <a:spcBef>
                <a:spcPts val="0"/>
              </a:spcBef>
              <a:spcAft>
                <a:spcPts val="0"/>
              </a:spcAft>
              <a:buSzPts val="1200"/>
              <a:buChar char="●"/>
            </a:pPr>
            <a:r>
              <a:rPr lang="en"/>
              <a:t>[ ] Every error shows a plain-English message and a clear next step, never raw technical text</a:t>
            </a:r>
            <a:endParaRPr/>
          </a:p>
          <a:p>
            <a:pPr indent="-304800" lvl="0" marL="457200" marR="0" rtl="0" algn="l">
              <a:lnSpc>
                <a:spcPct val="115000"/>
              </a:lnSpc>
              <a:spcBef>
                <a:spcPts val="0"/>
              </a:spcBef>
              <a:spcAft>
                <a:spcPts val="0"/>
              </a:spcAft>
              <a:buSzPts val="1200"/>
              <a:buChar char="●"/>
            </a:pPr>
            <a:r>
              <a:rPr lang="en"/>
              <a:t>[ ] Every button visibly reacts the moment it is pressed, and cannot fire duplicate submissions</a:t>
            </a:r>
            <a:endParaRPr/>
          </a:p>
          <a:p>
            <a:pPr indent="-304800" lvl="0" marL="457200" marR="0" rtl="0" algn="l">
              <a:lnSpc>
                <a:spcPct val="115000"/>
              </a:lnSpc>
              <a:spcBef>
                <a:spcPts val="0"/>
              </a:spcBef>
              <a:spcAft>
                <a:spcPts val="0"/>
              </a:spcAft>
              <a:buSzPts val="1200"/>
              <a:buChar char="●"/>
            </a:pPr>
            <a:r>
              <a:rPr lang="en"/>
              <a:t>[ ] One design.md style guide file exists and is referenced in every AI prompt, so screens stay consistent</a:t>
            </a:r>
            <a:endParaRPr/>
          </a:p>
          <a:p>
            <a:pPr indent="0" lvl="0" marL="0" marR="279400" rtl="0" algn="just">
              <a:lnSpc>
                <a:spcPct val="115000"/>
              </a:lnSpc>
              <a:spcBef>
                <a:spcPts val="1000"/>
              </a:spcBef>
              <a:spcAft>
                <a:spcPts val="0"/>
              </a:spcAft>
              <a:buNone/>
            </a:pPr>
            <a:r>
              <a:t/>
            </a:r>
            <a:endParaRPr/>
          </a:p>
          <a:p>
            <a:pPr indent="0" lvl="0" marL="0" marR="0" rtl="0" algn="just">
              <a:lnSpc>
                <a:spcPct val="115000"/>
              </a:lnSpc>
              <a:spcBef>
                <a:spcPts val="1000"/>
              </a:spcBef>
              <a:spcAft>
                <a:spcPts val="0"/>
              </a:spcAft>
              <a:buNone/>
            </a:pPr>
            <a:r>
              <a:rPr lang="en"/>
              <a:t>Guide your coding agent with this list. Then get a human to check its work. That advice closes the original checklist this series is built on, and it is still the single best line in it.</a:t>
            </a:r>
            <a:endParaRPr/>
          </a:p>
          <a:p>
            <a:pPr indent="0" lvl="0" marL="0" marR="0" rtl="0" algn="just">
              <a:lnSpc>
                <a:spcPct val="115000"/>
              </a:lnSpc>
              <a:spcBef>
                <a:spcPts val="0"/>
              </a:spcBef>
              <a:spcAft>
                <a:spcPts val="0"/>
              </a:spcAft>
              <a:buNone/>
            </a:pPr>
            <a:r>
              <a:t/>
            </a:r>
            <a:endParaRPr/>
          </a:p>
          <a:p>
            <a:pPr indent="0" lvl="0" marL="0" marR="0" rtl="0" algn="just">
              <a:lnSpc>
                <a:spcPct val="115000"/>
              </a:lnSpc>
              <a:spcBef>
                <a:spcPts val="0"/>
              </a:spcBef>
              <a:spcAft>
                <a:spcPts val="0"/>
              </a:spcAft>
              <a:buNone/>
            </a:pPr>
            <a:r>
              <a:rPr lang="en"/>
              <a:t>A final honest note. Every box above is checkable by a determined founder, and none of it is secret knowledge. The real question is opportunity cost: sixty checks at an hour of learning each is more than a working week of founder time, spent on work an experienced engineer clears in a fraction of that, with more certainty. Your hours are the one resource your company cannot buy more of. Spend them where only you can: customers, fundraising, vision. Let this list be how you delegate well, not a second job.</a:t>
            </a:r>
            <a:endParaRPr/>
          </a:p>
          <a:p>
            <a:pPr indent="0" lvl="0" marL="0" marR="276225" rtl="0" algn="l">
              <a:lnSpc>
                <a:spcPct val="115000"/>
              </a:lnSpc>
              <a:spcBef>
                <a:spcPts val="0"/>
              </a:spcBef>
              <a:spcAft>
                <a:spcPts val="0"/>
              </a:spcAft>
              <a:buNone/>
            </a:pPr>
            <a:r>
              <a:t/>
            </a:r>
            <a:endParaRPr/>
          </a:p>
        </p:txBody>
      </p:sp>
      <p:sp>
        <p:nvSpPr>
          <p:cNvPr id="111" name="Google Shape;111;p18"/>
          <p:cNvSpPr txBox="1"/>
          <p:nvPr>
            <p:ph idx="4294967295" type="subTitle"/>
          </p:nvPr>
        </p:nvSpPr>
        <p:spPr>
          <a:xfrm>
            <a:off x="425300" y="-9300"/>
            <a:ext cx="575700" cy="535500"/>
          </a:xfrm>
          <a:prstGeom prst="rect">
            <a:avLst/>
          </a:prstGeom>
        </p:spPr>
        <p:txBody>
          <a:bodyPr anchorCtr="0" anchor="t" bIns="113100" lIns="113100" spcFirstLastPara="1" rIns="113100" wrap="square" tIns="113100">
            <a:normAutofit fontScale="40000"/>
          </a:bodyPr>
          <a:lstStyle/>
          <a:p>
            <a:pPr indent="0" lvl="0" marL="0" rtl="0" algn="l">
              <a:spcBef>
                <a:spcPts val="0"/>
              </a:spcBef>
              <a:spcAft>
                <a:spcPts val="1500"/>
              </a:spcAft>
              <a:buNone/>
            </a:pPr>
            <a:r>
              <a:rPr lang="en"/>
              <a:t>CHAPTER 2</a:t>
            </a:r>
            <a:endParaRPr/>
          </a:p>
        </p:txBody>
      </p:sp>
      <p:sp>
        <p:nvSpPr>
          <p:cNvPr id="112" name="Google Shape;112;p18"/>
          <p:cNvSpPr txBox="1"/>
          <p:nvPr>
            <p:ph idx="1" type="subTitle"/>
          </p:nvPr>
        </p:nvSpPr>
        <p:spPr>
          <a:xfrm>
            <a:off x="425300" y="-9300"/>
            <a:ext cx="575700" cy="535500"/>
          </a:xfrm>
          <a:prstGeom prst="rect">
            <a:avLst/>
          </a:prstGeom>
        </p:spPr>
        <p:txBody>
          <a:bodyPr anchorCtr="0" anchor="ctr" bIns="91425" lIns="0" spcFirstLastPara="1" rIns="0" wrap="square" tIns="91425">
            <a:normAutofit/>
          </a:bodyPr>
          <a:lstStyle/>
          <a:p>
            <a:pPr indent="0" lvl="0" marL="0" rtl="0" algn="ctr">
              <a:spcBef>
                <a:spcPts val="0"/>
              </a:spcBef>
              <a:spcAft>
                <a:spcPts val="1500"/>
              </a:spcAft>
              <a:buNone/>
            </a:pPr>
            <a:r>
              <a:rPr lang="en"/>
              <a:t> </a:t>
            </a:r>
            <a:endParaRPr/>
          </a:p>
        </p:txBody>
      </p:sp>
      <p:sp>
        <p:nvSpPr>
          <p:cNvPr id="113" name="Google Shape;113;p18"/>
          <p:cNvSpPr txBox="1"/>
          <p:nvPr>
            <p:ph idx="2" type="title"/>
          </p:nvPr>
        </p:nvSpPr>
        <p:spPr>
          <a:xfrm>
            <a:off x="1001000" y="-23825"/>
            <a:ext cx="6573000" cy="564600"/>
          </a:xfrm>
          <a:prstGeom prst="rect">
            <a:avLst/>
          </a:prstGeom>
        </p:spPr>
        <p:txBody>
          <a:bodyPr anchorCtr="0" anchor="ctr" bIns="113100" lIns="113100" spcFirstLastPara="1" rIns="113100" wrap="square" tIns="113100">
            <a:noAutofit/>
          </a:bodyPr>
          <a:lstStyle/>
          <a:p>
            <a:pPr indent="0" lvl="0" marL="0" rtl="0" algn="l">
              <a:spcBef>
                <a:spcPts val="0"/>
              </a:spcBef>
              <a:spcAft>
                <a:spcPts val="0"/>
              </a:spcAft>
              <a:buNone/>
            </a:pPr>
            <a:r>
              <a:rPr b="1" lang="en">
                <a:latin typeface="Montserrat"/>
                <a:ea typeface="Montserrat"/>
                <a:cs typeface="Montserrat"/>
                <a:sym typeface="Montserrat"/>
              </a:rPr>
              <a:t>VIBE CODING MASTER CHECKLIST</a:t>
            </a:r>
            <a:endParaRPr b="1">
              <a:latin typeface="Montserrat"/>
              <a:ea typeface="Montserrat"/>
              <a:cs typeface="Montserrat"/>
              <a:sym typeface="Montserrat"/>
            </a:endParaRPr>
          </a:p>
        </p:txBody>
      </p:sp>
      <p:cxnSp>
        <p:nvCxnSpPr>
          <p:cNvPr id="114" name="Google Shape;114;p18"/>
          <p:cNvCxnSpPr/>
          <p:nvPr/>
        </p:nvCxnSpPr>
        <p:spPr>
          <a:xfrm>
            <a:off x="399403" y="5165189"/>
            <a:ext cx="6761100" cy="3300"/>
          </a:xfrm>
          <a:prstGeom prst="straightConnector1">
            <a:avLst/>
          </a:prstGeom>
          <a:noFill/>
          <a:ln cap="flat" cmpd="sng" w="19050">
            <a:solidFill>
              <a:srgbClr val="B7B7B7"/>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222222"/>
      </a:dk1>
      <a:lt1>
        <a:srgbClr val="FFFFFF"/>
      </a:lt1>
      <a:dk2>
        <a:srgbClr val="D9F2DE"/>
      </a:dk2>
      <a:lt2>
        <a:srgbClr val="DFEEED"/>
      </a:lt2>
      <a:accent1>
        <a:srgbClr val="E4002B"/>
      </a:accent1>
      <a:accent2>
        <a:srgbClr val="AF0525"/>
      </a:accent2>
      <a:accent3>
        <a:srgbClr val="900C25"/>
      </a:accent3>
      <a:accent4>
        <a:srgbClr val="50000F"/>
      </a:accent4>
      <a:accent5>
        <a:srgbClr val="C6EAD0"/>
      </a:accent5>
      <a:accent6>
        <a:srgbClr val="C7E2E2"/>
      </a:accent6>
      <a:hlink>
        <a:srgbClr val="E400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